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2" r:id="rId1"/>
  </p:sldMasterIdLst>
  <p:sldIdLst>
    <p:sldId id="256" r:id="rId2"/>
    <p:sldId id="278" r:id="rId3"/>
    <p:sldId id="257" r:id="rId4"/>
    <p:sldId id="258" r:id="rId5"/>
    <p:sldId id="271" r:id="rId6"/>
    <p:sldId id="274" r:id="rId7"/>
    <p:sldId id="260" r:id="rId8"/>
    <p:sldId id="259" r:id="rId9"/>
    <p:sldId id="280" r:id="rId10"/>
    <p:sldId id="261" r:id="rId11"/>
    <p:sldId id="266" r:id="rId12"/>
    <p:sldId id="262" r:id="rId13"/>
    <p:sldId id="267" r:id="rId14"/>
    <p:sldId id="27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88" autoAdjust="0"/>
    <p:restoredTop sz="94660"/>
  </p:normalViewPr>
  <p:slideViewPr>
    <p:cSldViewPr snapToGrid="0">
      <p:cViewPr varScale="1">
        <p:scale>
          <a:sx n="111" d="100"/>
          <a:sy n="111" d="100"/>
        </p:scale>
        <p:origin x="4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D2F7F7-C88E-417B-B2E7-2705DBB2625F}"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en-US"/>
        </a:p>
      </dgm:t>
    </dgm:pt>
    <dgm:pt modelId="{BC6BDF95-492C-40E0-A31C-AFFADC9272C4}">
      <dgm:prSet/>
      <dgm:spPr/>
      <dgm:t>
        <a:bodyPr/>
        <a:lstStyle/>
        <a:p>
          <a:r>
            <a:rPr lang="en-GB" b="1" dirty="0">
              <a:highlight>
                <a:srgbClr val="FF00FF"/>
              </a:highlight>
            </a:rPr>
            <a:t>Only children who have a school based or LA based IDP are classed as ALN! </a:t>
          </a:r>
          <a:endParaRPr lang="en-US" dirty="0">
            <a:highlight>
              <a:srgbClr val="FF00FF"/>
            </a:highlight>
          </a:endParaRPr>
        </a:p>
      </dgm:t>
    </dgm:pt>
    <dgm:pt modelId="{CA9D9BEA-BA7B-4E65-9C4F-8E54ECBF8DBC}" type="parTrans" cxnId="{5850572D-7FE2-4140-865F-70547C9D4C7D}">
      <dgm:prSet/>
      <dgm:spPr/>
      <dgm:t>
        <a:bodyPr/>
        <a:lstStyle/>
        <a:p>
          <a:endParaRPr lang="en-US"/>
        </a:p>
      </dgm:t>
    </dgm:pt>
    <dgm:pt modelId="{BA4BBC95-5103-44B4-9429-830E50A62D8C}" type="sibTrans" cxnId="{5850572D-7FE2-4140-865F-70547C9D4C7D}">
      <dgm:prSet/>
      <dgm:spPr/>
      <dgm:t>
        <a:bodyPr/>
        <a:lstStyle/>
        <a:p>
          <a:endParaRPr lang="en-US"/>
        </a:p>
      </dgm:t>
    </dgm:pt>
    <dgm:pt modelId="{97D43A6E-A26B-4ABC-A12B-67ADCBD4A318}">
      <dgm:prSet/>
      <dgm:spPr/>
      <dgm:t>
        <a:bodyPr/>
        <a:lstStyle/>
        <a:p>
          <a:r>
            <a:rPr lang="en-GB"/>
            <a:t>If a child is CLA (In Care and Looked After) the LA will automatically write and hold the IDP</a:t>
          </a:r>
          <a:endParaRPr lang="en-US"/>
        </a:p>
      </dgm:t>
    </dgm:pt>
    <dgm:pt modelId="{D2F82AC7-3DC0-4097-8687-A5986315B556}" type="parTrans" cxnId="{0E951D56-9A41-47CC-ACC7-B5530AC01859}">
      <dgm:prSet/>
      <dgm:spPr/>
      <dgm:t>
        <a:bodyPr/>
        <a:lstStyle/>
        <a:p>
          <a:endParaRPr lang="en-US"/>
        </a:p>
      </dgm:t>
    </dgm:pt>
    <dgm:pt modelId="{8A458D80-5553-4957-8262-0463684AC556}" type="sibTrans" cxnId="{0E951D56-9A41-47CC-ACC7-B5530AC01859}">
      <dgm:prSet/>
      <dgm:spPr/>
      <dgm:t>
        <a:bodyPr/>
        <a:lstStyle/>
        <a:p>
          <a:endParaRPr lang="en-US"/>
        </a:p>
      </dgm:t>
    </dgm:pt>
    <dgm:pt modelId="{FF60B4E0-4540-4F1B-8F47-F520F88316AD}">
      <dgm:prSet/>
      <dgm:spPr/>
      <dgm:t>
        <a:bodyPr/>
        <a:lstStyle/>
        <a:p>
          <a:r>
            <a:rPr lang="en-GB" dirty="0"/>
            <a:t>The ‘old’ SEN register is now called a ‘Barriers to Learning’ Register or a ‘Graduated Response’ Register – these children are NOT classed as ALN. They have a barrier to learning.</a:t>
          </a:r>
          <a:endParaRPr lang="en-US" dirty="0"/>
        </a:p>
      </dgm:t>
    </dgm:pt>
    <dgm:pt modelId="{B9E1EB90-CBEF-45E7-906D-6855A7CA9B7A}" type="parTrans" cxnId="{ADC17278-DC2F-4AFC-81C4-2DAA58D5BE31}">
      <dgm:prSet/>
      <dgm:spPr/>
      <dgm:t>
        <a:bodyPr/>
        <a:lstStyle/>
        <a:p>
          <a:endParaRPr lang="en-US"/>
        </a:p>
      </dgm:t>
    </dgm:pt>
    <dgm:pt modelId="{17F1E22B-1246-409E-B1BE-1498B6D3467D}" type="sibTrans" cxnId="{ADC17278-DC2F-4AFC-81C4-2DAA58D5BE31}">
      <dgm:prSet/>
      <dgm:spPr/>
      <dgm:t>
        <a:bodyPr/>
        <a:lstStyle/>
        <a:p>
          <a:endParaRPr lang="en-US"/>
        </a:p>
      </dgm:t>
    </dgm:pt>
    <dgm:pt modelId="{07A4AD0A-D015-48AE-A095-42086FB1DEAC}">
      <dgm:prSet/>
      <dgm:spPr/>
      <dgm:t>
        <a:bodyPr/>
        <a:lstStyle/>
        <a:p>
          <a:r>
            <a:rPr lang="en-GB"/>
            <a:t>We also have a </a:t>
          </a:r>
          <a:r>
            <a:rPr lang="en-GB" b="1"/>
            <a:t>Disability Register</a:t>
          </a:r>
          <a:endParaRPr lang="en-US"/>
        </a:p>
      </dgm:t>
    </dgm:pt>
    <dgm:pt modelId="{D63C809B-FDF9-4F14-8AAE-07DFD5ED74D7}" type="parTrans" cxnId="{2C952938-F017-43FB-A736-AA48C2021166}">
      <dgm:prSet/>
      <dgm:spPr/>
      <dgm:t>
        <a:bodyPr/>
        <a:lstStyle/>
        <a:p>
          <a:endParaRPr lang="en-US"/>
        </a:p>
      </dgm:t>
    </dgm:pt>
    <dgm:pt modelId="{BCEFF5BE-0B30-4CEF-9D4A-89B5ECE11CD4}" type="sibTrans" cxnId="{2C952938-F017-43FB-A736-AA48C2021166}">
      <dgm:prSet/>
      <dgm:spPr/>
      <dgm:t>
        <a:bodyPr/>
        <a:lstStyle/>
        <a:p>
          <a:endParaRPr lang="en-US"/>
        </a:p>
      </dgm:t>
    </dgm:pt>
    <dgm:pt modelId="{55F96986-935F-451D-9B72-73B0B2147F0D}" type="pres">
      <dgm:prSet presAssocID="{D3D2F7F7-C88E-417B-B2E7-2705DBB2625F}" presName="linear" presStyleCnt="0">
        <dgm:presLayoutVars>
          <dgm:animLvl val="lvl"/>
          <dgm:resizeHandles val="exact"/>
        </dgm:presLayoutVars>
      </dgm:prSet>
      <dgm:spPr/>
    </dgm:pt>
    <dgm:pt modelId="{DC654994-74AA-4CE5-8D53-CAEECE70437D}" type="pres">
      <dgm:prSet presAssocID="{BC6BDF95-492C-40E0-A31C-AFFADC9272C4}" presName="parentText" presStyleLbl="node1" presStyleIdx="0" presStyleCnt="4">
        <dgm:presLayoutVars>
          <dgm:chMax val="0"/>
          <dgm:bulletEnabled val="1"/>
        </dgm:presLayoutVars>
      </dgm:prSet>
      <dgm:spPr/>
    </dgm:pt>
    <dgm:pt modelId="{50B91DB3-5D8B-4885-A2A4-76BB329911E7}" type="pres">
      <dgm:prSet presAssocID="{BA4BBC95-5103-44B4-9429-830E50A62D8C}" presName="spacer" presStyleCnt="0"/>
      <dgm:spPr/>
    </dgm:pt>
    <dgm:pt modelId="{E585E4B5-CE3C-44D8-AD75-FAE963CCDB1B}" type="pres">
      <dgm:prSet presAssocID="{97D43A6E-A26B-4ABC-A12B-67ADCBD4A318}" presName="parentText" presStyleLbl="node1" presStyleIdx="1" presStyleCnt="4">
        <dgm:presLayoutVars>
          <dgm:chMax val="0"/>
          <dgm:bulletEnabled val="1"/>
        </dgm:presLayoutVars>
      </dgm:prSet>
      <dgm:spPr/>
    </dgm:pt>
    <dgm:pt modelId="{5C2AF731-1FDB-4FF2-BFFA-4A491969C146}" type="pres">
      <dgm:prSet presAssocID="{8A458D80-5553-4957-8262-0463684AC556}" presName="spacer" presStyleCnt="0"/>
      <dgm:spPr/>
    </dgm:pt>
    <dgm:pt modelId="{8021580D-0D68-4780-8F7B-F642982E9235}" type="pres">
      <dgm:prSet presAssocID="{FF60B4E0-4540-4F1B-8F47-F520F88316AD}" presName="parentText" presStyleLbl="node1" presStyleIdx="2" presStyleCnt="4">
        <dgm:presLayoutVars>
          <dgm:chMax val="0"/>
          <dgm:bulletEnabled val="1"/>
        </dgm:presLayoutVars>
      </dgm:prSet>
      <dgm:spPr/>
    </dgm:pt>
    <dgm:pt modelId="{73F6A75E-5803-4E3A-B027-B528F31B373A}" type="pres">
      <dgm:prSet presAssocID="{17F1E22B-1246-409E-B1BE-1498B6D3467D}" presName="spacer" presStyleCnt="0"/>
      <dgm:spPr/>
    </dgm:pt>
    <dgm:pt modelId="{40513CB8-E9DB-4565-B55A-7826B05C1DDC}" type="pres">
      <dgm:prSet presAssocID="{07A4AD0A-D015-48AE-A095-42086FB1DEAC}" presName="parentText" presStyleLbl="node1" presStyleIdx="3" presStyleCnt="4">
        <dgm:presLayoutVars>
          <dgm:chMax val="0"/>
          <dgm:bulletEnabled val="1"/>
        </dgm:presLayoutVars>
      </dgm:prSet>
      <dgm:spPr/>
    </dgm:pt>
  </dgm:ptLst>
  <dgm:cxnLst>
    <dgm:cxn modelId="{5850572D-7FE2-4140-865F-70547C9D4C7D}" srcId="{D3D2F7F7-C88E-417B-B2E7-2705DBB2625F}" destId="{BC6BDF95-492C-40E0-A31C-AFFADC9272C4}" srcOrd="0" destOrd="0" parTransId="{CA9D9BEA-BA7B-4E65-9C4F-8E54ECBF8DBC}" sibTransId="{BA4BBC95-5103-44B4-9429-830E50A62D8C}"/>
    <dgm:cxn modelId="{8105E236-16B6-4E3A-9041-377EE8BD2315}" type="presOf" srcId="{FF60B4E0-4540-4F1B-8F47-F520F88316AD}" destId="{8021580D-0D68-4780-8F7B-F642982E9235}" srcOrd="0" destOrd="0" presId="urn:microsoft.com/office/officeart/2005/8/layout/vList2"/>
    <dgm:cxn modelId="{2C952938-F017-43FB-A736-AA48C2021166}" srcId="{D3D2F7F7-C88E-417B-B2E7-2705DBB2625F}" destId="{07A4AD0A-D015-48AE-A095-42086FB1DEAC}" srcOrd="3" destOrd="0" parTransId="{D63C809B-FDF9-4F14-8AAE-07DFD5ED74D7}" sibTransId="{BCEFF5BE-0B30-4CEF-9D4A-89B5ECE11CD4}"/>
    <dgm:cxn modelId="{90B42970-F718-4C64-B1F3-3CB5BE7C24D4}" type="presOf" srcId="{07A4AD0A-D015-48AE-A095-42086FB1DEAC}" destId="{40513CB8-E9DB-4565-B55A-7826B05C1DDC}" srcOrd="0" destOrd="0" presId="urn:microsoft.com/office/officeart/2005/8/layout/vList2"/>
    <dgm:cxn modelId="{0E951D56-9A41-47CC-ACC7-B5530AC01859}" srcId="{D3D2F7F7-C88E-417B-B2E7-2705DBB2625F}" destId="{97D43A6E-A26B-4ABC-A12B-67ADCBD4A318}" srcOrd="1" destOrd="0" parTransId="{D2F82AC7-3DC0-4097-8687-A5986315B556}" sibTransId="{8A458D80-5553-4957-8262-0463684AC556}"/>
    <dgm:cxn modelId="{ADC17278-DC2F-4AFC-81C4-2DAA58D5BE31}" srcId="{D3D2F7F7-C88E-417B-B2E7-2705DBB2625F}" destId="{FF60B4E0-4540-4F1B-8F47-F520F88316AD}" srcOrd="2" destOrd="0" parTransId="{B9E1EB90-CBEF-45E7-906D-6855A7CA9B7A}" sibTransId="{17F1E22B-1246-409E-B1BE-1498B6D3467D}"/>
    <dgm:cxn modelId="{931C29AE-A8B5-4033-8001-602A5261A12A}" type="presOf" srcId="{D3D2F7F7-C88E-417B-B2E7-2705DBB2625F}" destId="{55F96986-935F-451D-9B72-73B0B2147F0D}" srcOrd="0" destOrd="0" presId="urn:microsoft.com/office/officeart/2005/8/layout/vList2"/>
    <dgm:cxn modelId="{EB9605BC-3551-4E0D-9A99-815B9E679A58}" type="presOf" srcId="{97D43A6E-A26B-4ABC-A12B-67ADCBD4A318}" destId="{E585E4B5-CE3C-44D8-AD75-FAE963CCDB1B}" srcOrd="0" destOrd="0" presId="urn:microsoft.com/office/officeart/2005/8/layout/vList2"/>
    <dgm:cxn modelId="{E4FDEBEF-6E36-4628-9926-516883A7F7A1}" type="presOf" srcId="{BC6BDF95-492C-40E0-A31C-AFFADC9272C4}" destId="{DC654994-74AA-4CE5-8D53-CAEECE70437D}" srcOrd="0" destOrd="0" presId="urn:microsoft.com/office/officeart/2005/8/layout/vList2"/>
    <dgm:cxn modelId="{4F08A39A-AEEA-4C82-8F28-1E1488BF55E4}" type="presParOf" srcId="{55F96986-935F-451D-9B72-73B0B2147F0D}" destId="{DC654994-74AA-4CE5-8D53-CAEECE70437D}" srcOrd="0" destOrd="0" presId="urn:microsoft.com/office/officeart/2005/8/layout/vList2"/>
    <dgm:cxn modelId="{3FFF9D22-FBA7-4B46-A3D2-71981A55B878}" type="presParOf" srcId="{55F96986-935F-451D-9B72-73B0B2147F0D}" destId="{50B91DB3-5D8B-4885-A2A4-76BB329911E7}" srcOrd="1" destOrd="0" presId="urn:microsoft.com/office/officeart/2005/8/layout/vList2"/>
    <dgm:cxn modelId="{44B5E0FC-9C01-4BAC-85D0-DDE7D19CBEA3}" type="presParOf" srcId="{55F96986-935F-451D-9B72-73B0B2147F0D}" destId="{E585E4B5-CE3C-44D8-AD75-FAE963CCDB1B}" srcOrd="2" destOrd="0" presId="urn:microsoft.com/office/officeart/2005/8/layout/vList2"/>
    <dgm:cxn modelId="{65F43250-0B3E-4248-A8C6-FB9FABACC18D}" type="presParOf" srcId="{55F96986-935F-451D-9B72-73B0B2147F0D}" destId="{5C2AF731-1FDB-4FF2-BFFA-4A491969C146}" srcOrd="3" destOrd="0" presId="urn:microsoft.com/office/officeart/2005/8/layout/vList2"/>
    <dgm:cxn modelId="{9B5B74F8-FFB8-4C53-BD5E-C721CB95FD93}" type="presParOf" srcId="{55F96986-935F-451D-9B72-73B0B2147F0D}" destId="{8021580D-0D68-4780-8F7B-F642982E9235}" srcOrd="4" destOrd="0" presId="urn:microsoft.com/office/officeart/2005/8/layout/vList2"/>
    <dgm:cxn modelId="{621B56BC-0A99-4BDA-9AAA-D15C4961F6AA}" type="presParOf" srcId="{55F96986-935F-451D-9B72-73B0B2147F0D}" destId="{73F6A75E-5803-4E3A-B027-B528F31B373A}" srcOrd="5" destOrd="0" presId="urn:microsoft.com/office/officeart/2005/8/layout/vList2"/>
    <dgm:cxn modelId="{54D82A97-5C5D-46D8-B8AF-764CE8A5ED97}" type="presParOf" srcId="{55F96986-935F-451D-9B72-73B0B2147F0D}" destId="{40513CB8-E9DB-4565-B55A-7826B05C1DDC}"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37422B-0E11-46EE-93AA-F5BF344B46C1}" type="doc">
      <dgm:prSet loTypeId="urn:microsoft.com/office/officeart/2008/layout/LinedList" loCatId="list" qsTypeId="urn:microsoft.com/office/officeart/2005/8/quickstyle/simple1#2" qsCatId="simple" csTypeId="urn:microsoft.com/office/officeart/2005/8/colors/accent1_2#2" csCatId="accent1" phldr="1"/>
      <dgm:spPr/>
      <dgm:t>
        <a:bodyPr/>
        <a:lstStyle/>
        <a:p>
          <a:endParaRPr lang="en-US"/>
        </a:p>
      </dgm:t>
    </dgm:pt>
    <dgm:pt modelId="{8C41D21D-BED2-4028-886F-FB3E1FDF9F81}">
      <dgm:prSet/>
      <dgm:spPr/>
      <dgm:t>
        <a:bodyPr/>
        <a:lstStyle/>
        <a:p>
          <a:r>
            <a:rPr lang="en-GB" dirty="0"/>
            <a:t>We use something called a </a:t>
          </a:r>
          <a:r>
            <a:rPr lang="en-GB" dirty="0">
              <a:highlight>
                <a:srgbClr val="FF00FF"/>
              </a:highlight>
            </a:rPr>
            <a:t>’graduated response’ </a:t>
          </a:r>
          <a:r>
            <a:rPr lang="en-GB" dirty="0"/>
            <a:t>or a </a:t>
          </a:r>
          <a:r>
            <a:rPr lang="en-GB" dirty="0">
              <a:highlight>
                <a:srgbClr val="FF00FF"/>
              </a:highlight>
            </a:rPr>
            <a:t>‘pyramid of need’  </a:t>
          </a:r>
          <a:endParaRPr lang="en-US" dirty="0">
            <a:highlight>
              <a:srgbClr val="FF00FF"/>
            </a:highlight>
          </a:endParaRPr>
        </a:p>
      </dgm:t>
    </dgm:pt>
    <dgm:pt modelId="{26C8E6C6-FB91-4BBB-B2C0-47B987ACD011}" type="parTrans" cxnId="{774B710F-39ED-4EF4-B979-45CCDD1368EF}">
      <dgm:prSet/>
      <dgm:spPr/>
      <dgm:t>
        <a:bodyPr/>
        <a:lstStyle/>
        <a:p>
          <a:endParaRPr lang="en-US"/>
        </a:p>
      </dgm:t>
    </dgm:pt>
    <dgm:pt modelId="{BB0AAB63-BCC0-487A-B699-A5C4F9AE9714}" type="sibTrans" cxnId="{774B710F-39ED-4EF4-B979-45CCDD1368EF}">
      <dgm:prSet/>
      <dgm:spPr/>
      <dgm:t>
        <a:bodyPr/>
        <a:lstStyle/>
        <a:p>
          <a:endParaRPr lang="en-US"/>
        </a:p>
      </dgm:t>
    </dgm:pt>
    <dgm:pt modelId="{8B156D93-EA7D-4586-B94A-9336A6F1FE6C}">
      <dgm:prSet/>
      <dgm:spPr/>
      <dgm:t>
        <a:bodyPr/>
        <a:lstStyle/>
        <a:p>
          <a:r>
            <a:rPr lang="en-GB" dirty="0"/>
            <a:t>The class teacher is usually the person who raises a concern (but TA’s and parents can/do raise concerns – duty to decide process)</a:t>
          </a:r>
          <a:endParaRPr lang="en-US" dirty="0"/>
        </a:p>
      </dgm:t>
    </dgm:pt>
    <dgm:pt modelId="{98BC3541-D5CE-408A-8ED6-90936935FEC2}" type="parTrans" cxnId="{75FDC47E-F83F-4E21-812F-C304787ABE7C}">
      <dgm:prSet/>
      <dgm:spPr/>
      <dgm:t>
        <a:bodyPr/>
        <a:lstStyle/>
        <a:p>
          <a:endParaRPr lang="en-US"/>
        </a:p>
      </dgm:t>
    </dgm:pt>
    <dgm:pt modelId="{2CA89350-A150-438B-A698-8A1581E3C37C}" type="sibTrans" cxnId="{75FDC47E-F83F-4E21-812F-C304787ABE7C}">
      <dgm:prSet/>
      <dgm:spPr/>
      <dgm:t>
        <a:bodyPr/>
        <a:lstStyle/>
        <a:p>
          <a:endParaRPr lang="en-US"/>
        </a:p>
      </dgm:t>
    </dgm:pt>
    <dgm:pt modelId="{A345C1D2-DE71-4968-AAEB-9725CA620A6E}">
      <dgm:prSet/>
      <dgm:spPr/>
      <dgm:t>
        <a:bodyPr/>
        <a:lstStyle/>
        <a:p>
          <a:r>
            <a:rPr lang="en-GB" dirty="0"/>
            <a:t>We use the pyramid to help determine what provision/support/intervention/reasonable adjustments needs to be made. </a:t>
          </a:r>
          <a:endParaRPr lang="en-US" dirty="0"/>
        </a:p>
      </dgm:t>
    </dgm:pt>
    <dgm:pt modelId="{68F7D322-08D3-443B-B1C9-3CFBCFA6FFBD}" type="parTrans" cxnId="{D2FB3471-F199-4AC1-9C18-2D59D40DD973}">
      <dgm:prSet/>
      <dgm:spPr/>
      <dgm:t>
        <a:bodyPr/>
        <a:lstStyle/>
        <a:p>
          <a:endParaRPr lang="en-US"/>
        </a:p>
      </dgm:t>
    </dgm:pt>
    <dgm:pt modelId="{D7FF4B14-E043-4DD8-AB4C-5D6AE317046F}" type="sibTrans" cxnId="{D2FB3471-F199-4AC1-9C18-2D59D40DD973}">
      <dgm:prSet/>
      <dgm:spPr/>
      <dgm:t>
        <a:bodyPr/>
        <a:lstStyle/>
        <a:p>
          <a:endParaRPr lang="en-US"/>
        </a:p>
      </dgm:t>
    </dgm:pt>
    <dgm:pt modelId="{25D1056D-0808-4EA5-82FB-A8589FEEF4DF}">
      <dgm:prSet/>
      <dgm:spPr/>
      <dgm:t>
        <a:bodyPr/>
        <a:lstStyle/>
        <a:p>
          <a:r>
            <a:rPr lang="en-GB" dirty="0"/>
            <a:t>We also use a </a:t>
          </a:r>
          <a:r>
            <a:rPr lang="en-GB" b="1" i="1" dirty="0"/>
            <a:t>barriers to learning matrix</a:t>
          </a:r>
          <a:r>
            <a:rPr lang="en-GB" dirty="0"/>
            <a:t>, as well as teacher observations/progress data/books and advice from external agencies/professionals etc</a:t>
          </a:r>
          <a:endParaRPr lang="en-US" dirty="0"/>
        </a:p>
      </dgm:t>
    </dgm:pt>
    <dgm:pt modelId="{139B85E4-E7F5-484A-B1CA-E8CF1D1C61D6}" type="parTrans" cxnId="{C804352B-F35F-4372-BA2E-2F91A0DFFC43}">
      <dgm:prSet/>
      <dgm:spPr/>
      <dgm:t>
        <a:bodyPr/>
        <a:lstStyle/>
        <a:p>
          <a:endParaRPr lang="en-US"/>
        </a:p>
      </dgm:t>
    </dgm:pt>
    <dgm:pt modelId="{460F0D15-DFB7-4844-B02C-BE873E397D76}" type="sibTrans" cxnId="{C804352B-F35F-4372-BA2E-2F91A0DFFC43}">
      <dgm:prSet/>
      <dgm:spPr/>
      <dgm:t>
        <a:bodyPr/>
        <a:lstStyle/>
        <a:p>
          <a:endParaRPr lang="en-US"/>
        </a:p>
      </dgm:t>
    </dgm:pt>
    <dgm:pt modelId="{0CB238C1-9FED-43A7-A3CE-323E427CB449}" type="pres">
      <dgm:prSet presAssocID="{6037422B-0E11-46EE-93AA-F5BF344B46C1}" presName="vert0" presStyleCnt="0">
        <dgm:presLayoutVars>
          <dgm:dir/>
          <dgm:animOne val="branch"/>
          <dgm:animLvl val="lvl"/>
        </dgm:presLayoutVars>
      </dgm:prSet>
      <dgm:spPr/>
    </dgm:pt>
    <dgm:pt modelId="{25CE49D1-7F05-4CCA-8FD6-10F3FF7ACD7A}" type="pres">
      <dgm:prSet presAssocID="{8C41D21D-BED2-4028-886F-FB3E1FDF9F81}" presName="thickLine" presStyleLbl="alignNode1" presStyleIdx="0" presStyleCnt="4"/>
      <dgm:spPr/>
    </dgm:pt>
    <dgm:pt modelId="{B90FE418-5F1B-4D7A-B99B-7D209C3FAD68}" type="pres">
      <dgm:prSet presAssocID="{8C41D21D-BED2-4028-886F-FB3E1FDF9F81}" presName="horz1" presStyleCnt="0"/>
      <dgm:spPr/>
    </dgm:pt>
    <dgm:pt modelId="{A505EB62-91B4-470D-9C2B-63E449A1F0C2}" type="pres">
      <dgm:prSet presAssocID="{8C41D21D-BED2-4028-886F-FB3E1FDF9F81}" presName="tx1" presStyleLbl="revTx" presStyleIdx="0" presStyleCnt="4"/>
      <dgm:spPr/>
    </dgm:pt>
    <dgm:pt modelId="{E16C4DB9-6EFE-41C3-8AD3-007F3DB46F9C}" type="pres">
      <dgm:prSet presAssocID="{8C41D21D-BED2-4028-886F-FB3E1FDF9F81}" presName="vert1" presStyleCnt="0"/>
      <dgm:spPr/>
    </dgm:pt>
    <dgm:pt modelId="{4B74C2FD-092B-42A4-AB06-57F16DDAD54D}" type="pres">
      <dgm:prSet presAssocID="{8B156D93-EA7D-4586-B94A-9336A6F1FE6C}" presName="thickLine" presStyleLbl="alignNode1" presStyleIdx="1" presStyleCnt="4"/>
      <dgm:spPr/>
    </dgm:pt>
    <dgm:pt modelId="{00ED5BCB-7A89-49C5-A16B-D52B71F25A36}" type="pres">
      <dgm:prSet presAssocID="{8B156D93-EA7D-4586-B94A-9336A6F1FE6C}" presName="horz1" presStyleCnt="0"/>
      <dgm:spPr/>
    </dgm:pt>
    <dgm:pt modelId="{0AEE31A8-1120-4EFE-8A18-2E5B969A2E9B}" type="pres">
      <dgm:prSet presAssocID="{8B156D93-EA7D-4586-B94A-9336A6F1FE6C}" presName="tx1" presStyleLbl="revTx" presStyleIdx="1" presStyleCnt="4"/>
      <dgm:spPr/>
    </dgm:pt>
    <dgm:pt modelId="{03AEAF1E-1EBE-4438-98D3-F6045DB1F8BF}" type="pres">
      <dgm:prSet presAssocID="{8B156D93-EA7D-4586-B94A-9336A6F1FE6C}" presName="vert1" presStyleCnt="0"/>
      <dgm:spPr/>
    </dgm:pt>
    <dgm:pt modelId="{2CDE3AD3-3312-4F00-8A01-466AC11761EE}" type="pres">
      <dgm:prSet presAssocID="{A345C1D2-DE71-4968-AAEB-9725CA620A6E}" presName="thickLine" presStyleLbl="alignNode1" presStyleIdx="2" presStyleCnt="4"/>
      <dgm:spPr/>
    </dgm:pt>
    <dgm:pt modelId="{ADF45FD6-FC23-4D10-97C3-664839767102}" type="pres">
      <dgm:prSet presAssocID="{A345C1D2-DE71-4968-AAEB-9725CA620A6E}" presName="horz1" presStyleCnt="0"/>
      <dgm:spPr/>
    </dgm:pt>
    <dgm:pt modelId="{3B9669C9-595D-4929-8A62-208199B73723}" type="pres">
      <dgm:prSet presAssocID="{A345C1D2-DE71-4968-AAEB-9725CA620A6E}" presName="tx1" presStyleLbl="revTx" presStyleIdx="2" presStyleCnt="4"/>
      <dgm:spPr/>
    </dgm:pt>
    <dgm:pt modelId="{8576E991-BB1D-4E8D-B337-FDEEBA172AAC}" type="pres">
      <dgm:prSet presAssocID="{A345C1D2-DE71-4968-AAEB-9725CA620A6E}" presName="vert1" presStyleCnt="0"/>
      <dgm:spPr/>
    </dgm:pt>
    <dgm:pt modelId="{4556C07C-0213-4360-8377-2F5C05C1024C}" type="pres">
      <dgm:prSet presAssocID="{25D1056D-0808-4EA5-82FB-A8589FEEF4DF}" presName="thickLine" presStyleLbl="alignNode1" presStyleIdx="3" presStyleCnt="4"/>
      <dgm:spPr/>
    </dgm:pt>
    <dgm:pt modelId="{A80D004B-8694-48ED-A754-7ADD3AC1BC94}" type="pres">
      <dgm:prSet presAssocID="{25D1056D-0808-4EA5-82FB-A8589FEEF4DF}" presName="horz1" presStyleCnt="0"/>
      <dgm:spPr/>
    </dgm:pt>
    <dgm:pt modelId="{08B53366-8827-436F-87CF-77E1A9E9733C}" type="pres">
      <dgm:prSet presAssocID="{25D1056D-0808-4EA5-82FB-A8589FEEF4DF}" presName="tx1" presStyleLbl="revTx" presStyleIdx="3" presStyleCnt="4"/>
      <dgm:spPr/>
    </dgm:pt>
    <dgm:pt modelId="{B5E197A9-4E05-443B-9673-98A840821EC9}" type="pres">
      <dgm:prSet presAssocID="{25D1056D-0808-4EA5-82FB-A8589FEEF4DF}" presName="vert1" presStyleCnt="0"/>
      <dgm:spPr/>
    </dgm:pt>
  </dgm:ptLst>
  <dgm:cxnLst>
    <dgm:cxn modelId="{774B710F-39ED-4EF4-B979-45CCDD1368EF}" srcId="{6037422B-0E11-46EE-93AA-F5BF344B46C1}" destId="{8C41D21D-BED2-4028-886F-FB3E1FDF9F81}" srcOrd="0" destOrd="0" parTransId="{26C8E6C6-FB91-4BBB-B2C0-47B987ACD011}" sibTransId="{BB0AAB63-BCC0-487A-B699-A5C4F9AE9714}"/>
    <dgm:cxn modelId="{C804352B-F35F-4372-BA2E-2F91A0DFFC43}" srcId="{6037422B-0E11-46EE-93AA-F5BF344B46C1}" destId="{25D1056D-0808-4EA5-82FB-A8589FEEF4DF}" srcOrd="3" destOrd="0" parTransId="{139B85E4-E7F5-484A-B1CA-E8CF1D1C61D6}" sibTransId="{460F0D15-DFB7-4844-B02C-BE873E397D76}"/>
    <dgm:cxn modelId="{A08CC561-C478-43D7-ADB3-C2BE670CD027}" type="presOf" srcId="{25D1056D-0808-4EA5-82FB-A8589FEEF4DF}" destId="{08B53366-8827-436F-87CF-77E1A9E9733C}" srcOrd="0" destOrd="0" presId="urn:microsoft.com/office/officeart/2008/layout/LinedList"/>
    <dgm:cxn modelId="{5CD0B36A-6251-497B-9A7B-1F48FE8D0D30}" type="presOf" srcId="{6037422B-0E11-46EE-93AA-F5BF344B46C1}" destId="{0CB238C1-9FED-43A7-A3CE-323E427CB449}" srcOrd="0" destOrd="0" presId="urn:microsoft.com/office/officeart/2008/layout/LinedList"/>
    <dgm:cxn modelId="{D2FB3471-F199-4AC1-9C18-2D59D40DD973}" srcId="{6037422B-0E11-46EE-93AA-F5BF344B46C1}" destId="{A345C1D2-DE71-4968-AAEB-9725CA620A6E}" srcOrd="2" destOrd="0" parTransId="{68F7D322-08D3-443B-B1C9-3CFBCFA6FFBD}" sibTransId="{D7FF4B14-E043-4DD8-AB4C-5D6AE317046F}"/>
    <dgm:cxn modelId="{75FDC47E-F83F-4E21-812F-C304787ABE7C}" srcId="{6037422B-0E11-46EE-93AA-F5BF344B46C1}" destId="{8B156D93-EA7D-4586-B94A-9336A6F1FE6C}" srcOrd="1" destOrd="0" parTransId="{98BC3541-D5CE-408A-8ED6-90936935FEC2}" sibTransId="{2CA89350-A150-438B-A698-8A1581E3C37C}"/>
    <dgm:cxn modelId="{366A5BD5-17F1-4F02-BF7C-2EB1AA496FD5}" type="presOf" srcId="{8B156D93-EA7D-4586-B94A-9336A6F1FE6C}" destId="{0AEE31A8-1120-4EFE-8A18-2E5B969A2E9B}" srcOrd="0" destOrd="0" presId="urn:microsoft.com/office/officeart/2008/layout/LinedList"/>
    <dgm:cxn modelId="{7FEA57DB-A367-435A-A364-02F3BE6C7BD6}" type="presOf" srcId="{8C41D21D-BED2-4028-886F-FB3E1FDF9F81}" destId="{A505EB62-91B4-470D-9C2B-63E449A1F0C2}" srcOrd="0" destOrd="0" presId="urn:microsoft.com/office/officeart/2008/layout/LinedList"/>
    <dgm:cxn modelId="{632C3DFD-5C05-44F0-8B2E-88D17788654C}" type="presOf" srcId="{A345C1D2-DE71-4968-AAEB-9725CA620A6E}" destId="{3B9669C9-595D-4929-8A62-208199B73723}" srcOrd="0" destOrd="0" presId="urn:microsoft.com/office/officeart/2008/layout/LinedList"/>
    <dgm:cxn modelId="{8827DBA0-3811-4C1E-95FC-F0E7788BE0E3}" type="presParOf" srcId="{0CB238C1-9FED-43A7-A3CE-323E427CB449}" destId="{25CE49D1-7F05-4CCA-8FD6-10F3FF7ACD7A}" srcOrd="0" destOrd="0" presId="urn:microsoft.com/office/officeart/2008/layout/LinedList"/>
    <dgm:cxn modelId="{E932F946-4E11-4EC2-AC61-B6E0F8DAFD3B}" type="presParOf" srcId="{0CB238C1-9FED-43A7-A3CE-323E427CB449}" destId="{B90FE418-5F1B-4D7A-B99B-7D209C3FAD68}" srcOrd="1" destOrd="0" presId="urn:microsoft.com/office/officeart/2008/layout/LinedList"/>
    <dgm:cxn modelId="{67A40F34-D7FB-4349-A17B-88D8E5F76D37}" type="presParOf" srcId="{B90FE418-5F1B-4D7A-B99B-7D209C3FAD68}" destId="{A505EB62-91B4-470D-9C2B-63E449A1F0C2}" srcOrd="0" destOrd="0" presId="urn:microsoft.com/office/officeart/2008/layout/LinedList"/>
    <dgm:cxn modelId="{14542253-5100-4D9D-8F4B-A93628D2570B}" type="presParOf" srcId="{B90FE418-5F1B-4D7A-B99B-7D209C3FAD68}" destId="{E16C4DB9-6EFE-41C3-8AD3-007F3DB46F9C}" srcOrd="1" destOrd="0" presId="urn:microsoft.com/office/officeart/2008/layout/LinedList"/>
    <dgm:cxn modelId="{2C5DC814-C3BA-41D8-AA96-A8570406D137}" type="presParOf" srcId="{0CB238C1-9FED-43A7-A3CE-323E427CB449}" destId="{4B74C2FD-092B-42A4-AB06-57F16DDAD54D}" srcOrd="2" destOrd="0" presId="urn:microsoft.com/office/officeart/2008/layout/LinedList"/>
    <dgm:cxn modelId="{FFBFA000-3569-4DAC-9F34-1E9934DEF3FD}" type="presParOf" srcId="{0CB238C1-9FED-43A7-A3CE-323E427CB449}" destId="{00ED5BCB-7A89-49C5-A16B-D52B71F25A36}" srcOrd="3" destOrd="0" presId="urn:microsoft.com/office/officeart/2008/layout/LinedList"/>
    <dgm:cxn modelId="{F8DD5048-B782-42CC-880C-AFE4404B6672}" type="presParOf" srcId="{00ED5BCB-7A89-49C5-A16B-D52B71F25A36}" destId="{0AEE31A8-1120-4EFE-8A18-2E5B969A2E9B}" srcOrd="0" destOrd="0" presId="urn:microsoft.com/office/officeart/2008/layout/LinedList"/>
    <dgm:cxn modelId="{663CC439-7190-451F-B1A8-0125EA55870A}" type="presParOf" srcId="{00ED5BCB-7A89-49C5-A16B-D52B71F25A36}" destId="{03AEAF1E-1EBE-4438-98D3-F6045DB1F8BF}" srcOrd="1" destOrd="0" presId="urn:microsoft.com/office/officeart/2008/layout/LinedList"/>
    <dgm:cxn modelId="{34B29D1A-8B6F-46D8-93B6-2FEA0A527BA6}" type="presParOf" srcId="{0CB238C1-9FED-43A7-A3CE-323E427CB449}" destId="{2CDE3AD3-3312-4F00-8A01-466AC11761EE}" srcOrd="4" destOrd="0" presId="urn:microsoft.com/office/officeart/2008/layout/LinedList"/>
    <dgm:cxn modelId="{51F7671A-2B1F-48C2-94D0-FDD757CB1719}" type="presParOf" srcId="{0CB238C1-9FED-43A7-A3CE-323E427CB449}" destId="{ADF45FD6-FC23-4D10-97C3-664839767102}" srcOrd="5" destOrd="0" presId="urn:microsoft.com/office/officeart/2008/layout/LinedList"/>
    <dgm:cxn modelId="{3432C039-A24F-415A-9FEC-25F7AF73AFA1}" type="presParOf" srcId="{ADF45FD6-FC23-4D10-97C3-664839767102}" destId="{3B9669C9-595D-4929-8A62-208199B73723}" srcOrd="0" destOrd="0" presId="urn:microsoft.com/office/officeart/2008/layout/LinedList"/>
    <dgm:cxn modelId="{0FFFD876-9C96-4988-B7F9-995A85DC2C29}" type="presParOf" srcId="{ADF45FD6-FC23-4D10-97C3-664839767102}" destId="{8576E991-BB1D-4E8D-B337-FDEEBA172AAC}" srcOrd="1" destOrd="0" presId="urn:microsoft.com/office/officeart/2008/layout/LinedList"/>
    <dgm:cxn modelId="{AFF16EAC-8852-4F3B-BFC0-FD6B7F137EE2}" type="presParOf" srcId="{0CB238C1-9FED-43A7-A3CE-323E427CB449}" destId="{4556C07C-0213-4360-8377-2F5C05C1024C}" srcOrd="6" destOrd="0" presId="urn:microsoft.com/office/officeart/2008/layout/LinedList"/>
    <dgm:cxn modelId="{DD1F214D-CCC5-4B86-B91D-9F1E4A599768}" type="presParOf" srcId="{0CB238C1-9FED-43A7-A3CE-323E427CB449}" destId="{A80D004B-8694-48ED-A754-7ADD3AC1BC94}" srcOrd="7" destOrd="0" presId="urn:microsoft.com/office/officeart/2008/layout/LinedList"/>
    <dgm:cxn modelId="{6CE2E395-17C8-4255-90E1-286529889654}" type="presParOf" srcId="{A80D004B-8694-48ED-A754-7ADD3AC1BC94}" destId="{08B53366-8827-436F-87CF-77E1A9E9733C}" srcOrd="0" destOrd="0" presId="urn:microsoft.com/office/officeart/2008/layout/LinedList"/>
    <dgm:cxn modelId="{DB3EF826-7568-43D2-BA54-821C1AC55B6F}" type="presParOf" srcId="{A80D004B-8694-48ED-A754-7ADD3AC1BC94}" destId="{B5E197A9-4E05-443B-9673-98A840821EC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01633BC-D10F-46AA-9B67-4A999978BB46}" type="doc">
      <dgm:prSet loTypeId="urn:microsoft.com/office/officeart/2005/8/layout/default" loCatId="list" qsTypeId="urn:microsoft.com/office/officeart/2005/8/quickstyle/simple1#3" qsCatId="simple" csTypeId="urn:microsoft.com/office/officeart/2005/8/colors/accent1_2#3" csCatId="accent1" phldr="1"/>
      <dgm:spPr/>
      <dgm:t>
        <a:bodyPr/>
        <a:lstStyle/>
        <a:p>
          <a:endParaRPr lang="en-US"/>
        </a:p>
      </dgm:t>
    </dgm:pt>
    <dgm:pt modelId="{D3863AA3-F6C5-437B-A663-80EF0281BA01}">
      <dgm:prSet/>
      <dgm:spPr/>
      <dgm:t>
        <a:bodyPr/>
        <a:lstStyle/>
        <a:p>
          <a:r>
            <a:rPr lang="en-GB" dirty="0"/>
            <a:t>There will only be a </a:t>
          </a:r>
          <a:r>
            <a:rPr lang="en-GB" b="1" dirty="0"/>
            <a:t>small minority of children</a:t>
          </a:r>
          <a:r>
            <a:rPr lang="en-GB" dirty="0"/>
            <a:t> in schools who have an IDP – the top of the pyramid!</a:t>
          </a:r>
          <a:endParaRPr lang="en-US" dirty="0"/>
        </a:p>
      </dgm:t>
    </dgm:pt>
    <dgm:pt modelId="{AF17D8FF-9AFB-4FE8-B92B-1202130A6AC2}" type="parTrans" cxnId="{C43F78B3-C0CC-4F48-9D89-3AB2992F24B1}">
      <dgm:prSet/>
      <dgm:spPr/>
      <dgm:t>
        <a:bodyPr/>
        <a:lstStyle/>
        <a:p>
          <a:endParaRPr lang="en-US"/>
        </a:p>
      </dgm:t>
    </dgm:pt>
    <dgm:pt modelId="{C01A038D-B613-4F80-9EB8-516B28601C4F}" type="sibTrans" cxnId="{C43F78B3-C0CC-4F48-9D89-3AB2992F24B1}">
      <dgm:prSet/>
      <dgm:spPr/>
      <dgm:t>
        <a:bodyPr/>
        <a:lstStyle/>
        <a:p>
          <a:endParaRPr lang="en-US"/>
        </a:p>
      </dgm:t>
    </dgm:pt>
    <dgm:pt modelId="{1BC1104F-468F-4B68-ABEA-2FA85AA1B95E}">
      <dgm:prSet/>
      <dgm:spPr/>
      <dgm:t>
        <a:bodyPr/>
        <a:lstStyle/>
        <a:p>
          <a:r>
            <a:rPr lang="en-GB"/>
            <a:t>This means they have an Additional Learning Need that requires an </a:t>
          </a:r>
          <a:r>
            <a:rPr lang="en-GB" b="1"/>
            <a:t>ALP (Alternative Learning Provision)</a:t>
          </a:r>
          <a:endParaRPr lang="en-US"/>
        </a:p>
      </dgm:t>
    </dgm:pt>
    <dgm:pt modelId="{07DC10DA-B2DF-4811-BA14-DB7C8F09FF4E}" type="parTrans" cxnId="{A9869DD5-9E85-4CF6-A7DC-64CDDE2F0491}">
      <dgm:prSet/>
      <dgm:spPr/>
      <dgm:t>
        <a:bodyPr/>
        <a:lstStyle/>
        <a:p>
          <a:endParaRPr lang="en-US"/>
        </a:p>
      </dgm:t>
    </dgm:pt>
    <dgm:pt modelId="{F9ABD388-41D5-4E8A-A32C-4CAC1BF24814}" type="sibTrans" cxnId="{A9869DD5-9E85-4CF6-A7DC-64CDDE2F0491}">
      <dgm:prSet/>
      <dgm:spPr/>
      <dgm:t>
        <a:bodyPr/>
        <a:lstStyle/>
        <a:p>
          <a:endParaRPr lang="en-US"/>
        </a:p>
      </dgm:t>
    </dgm:pt>
    <dgm:pt modelId="{335B79D6-F2F6-4A12-B9D9-EE0814965EE9}">
      <dgm:prSet/>
      <dgm:spPr/>
      <dgm:t>
        <a:bodyPr/>
        <a:lstStyle/>
        <a:p>
          <a:r>
            <a:rPr lang="en-GB"/>
            <a:t>These children usually require a very </a:t>
          </a:r>
          <a:r>
            <a:rPr lang="en-GB" b="1"/>
            <a:t>high level of adult support</a:t>
          </a:r>
          <a:r>
            <a:rPr lang="en-GB"/>
            <a:t> and need a </a:t>
          </a:r>
          <a:r>
            <a:rPr lang="en-GB" b="1"/>
            <a:t> bespoke, individualised timetable.</a:t>
          </a:r>
          <a:endParaRPr lang="en-US"/>
        </a:p>
      </dgm:t>
    </dgm:pt>
    <dgm:pt modelId="{0B8E5937-D47E-46F5-84ED-859D26C60310}" type="parTrans" cxnId="{F9347A6F-FAD7-4FCF-9B7F-C1471FE269DF}">
      <dgm:prSet/>
      <dgm:spPr/>
      <dgm:t>
        <a:bodyPr/>
        <a:lstStyle/>
        <a:p>
          <a:endParaRPr lang="en-US"/>
        </a:p>
      </dgm:t>
    </dgm:pt>
    <dgm:pt modelId="{5C2B8DE5-7720-4EBE-864C-92315FD59396}" type="sibTrans" cxnId="{F9347A6F-FAD7-4FCF-9B7F-C1471FE269DF}">
      <dgm:prSet/>
      <dgm:spPr/>
      <dgm:t>
        <a:bodyPr/>
        <a:lstStyle/>
        <a:p>
          <a:endParaRPr lang="en-US"/>
        </a:p>
      </dgm:t>
    </dgm:pt>
    <dgm:pt modelId="{98E51699-9B1A-49C5-AF2E-28F0EC26619A}">
      <dgm:prSet/>
      <dgm:spPr/>
      <dgm:t>
        <a:bodyPr/>
        <a:lstStyle/>
        <a:p>
          <a:r>
            <a:rPr lang="en-GB"/>
            <a:t>These children often have a Care Plan/Risk Reduction Plan/ Positive Handling Plan in place.</a:t>
          </a:r>
          <a:endParaRPr lang="en-US"/>
        </a:p>
      </dgm:t>
    </dgm:pt>
    <dgm:pt modelId="{4B0A4E58-ABB3-49C6-BBCB-4740AF1B8C4F}" type="parTrans" cxnId="{ACDF6697-39B1-4C69-B4F3-C40C6972D301}">
      <dgm:prSet/>
      <dgm:spPr/>
      <dgm:t>
        <a:bodyPr/>
        <a:lstStyle/>
        <a:p>
          <a:endParaRPr lang="en-US"/>
        </a:p>
      </dgm:t>
    </dgm:pt>
    <dgm:pt modelId="{B8010B22-31A9-4F84-BBC8-430409EB1FEF}" type="sibTrans" cxnId="{ACDF6697-39B1-4C69-B4F3-C40C6972D301}">
      <dgm:prSet/>
      <dgm:spPr/>
      <dgm:t>
        <a:bodyPr/>
        <a:lstStyle/>
        <a:p>
          <a:endParaRPr lang="en-US"/>
        </a:p>
      </dgm:t>
    </dgm:pt>
    <dgm:pt modelId="{1E2404ED-DEB9-48D4-B3CC-0BDF8E068CCB}">
      <dgm:prSet/>
      <dgm:spPr/>
      <dgm:t>
        <a:bodyPr/>
        <a:lstStyle/>
        <a:p>
          <a:r>
            <a:rPr lang="en-GB" dirty="0"/>
            <a:t>They are often, but not always, diagnosed with a medical condition/syndrome or have a form of neuro diversity. </a:t>
          </a:r>
          <a:r>
            <a:rPr lang="en-GB" i="1" dirty="0">
              <a:solidFill>
                <a:schemeClr val="accent4">
                  <a:lumMod val="60000"/>
                  <a:lumOff val="40000"/>
                </a:schemeClr>
              </a:solidFill>
            </a:rPr>
            <a:t>* Having a diagnosis does not automatically mean  an IDP!</a:t>
          </a:r>
          <a:endParaRPr lang="en-US" i="1" dirty="0">
            <a:solidFill>
              <a:schemeClr val="accent4">
                <a:lumMod val="60000"/>
                <a:lumOff val="40000"/>
              </a:schemeClr>
            </a:solidFill>
          </a:endParaRPr>
        </a:p>
      </dgm:t>
    </dgm:pt>
    <dgm:pt modelId="{860A5FA1-D8F3-47F6-B493-3EDB657DF3CF}" type="parTrans" cxnId="{084257FD-3364-4926-9572-2E153B608C24}">
      <dgm:prSet/>
      <dgm:spPr/>
      <dgm:t>
        <a:bodyPr/>
        <a:lstStyle/>
        <a:p>
          <a:endParaRPr lang="en-US"/>
        </a:p>
      </dgm:t>
    </dgm:pt>
    <dgm:pt modelId="{F8A8A3FF-7C22-4556-BF34-B800199862EC}" type="sibTrans" cxnId="{084257FD-3364-4926-9572-2E153B608C24}">
      <dgm:prSet/>
      <dgm:spPr/>
      <dgm:t>
        <a:bodyPr/>
        <a:lstStyle/>
        <a:p>
          <a:endParaRPr lang="en-US"/>
        </a:p>
      </dgm:t>
    </dgm:pt>
    <dgm:pt modelId="{642830BD-E749-44B1-A342-E609627A3F8E}">
      <dgm:prSet/>
      <dgm:spPr/>
      <dgm:t>
        <a:bodyPr/>
        <a:lstStyle/>
        <a:p>
          <a:r>
            <a:rPr lang="en-GB"/>
            <a:t>There is usually other agency involvement and referrals</a:t>
          </a:r>
          <a:endParaRPr lang="en-US"/>
        </a:p>
      </dgm:t>
    </dgm:pt>
    <dgm:pt modelId="{232EF9F4-B27E-42FF-91A9-2F6923E688AB}" type="parTrans" cxnId="{6872D4F0-0440-491D-8EE2-0065BC9786B7}">
      <dgm:prSet/>
      <dgm:spPr/>
      <dgm:t>
        <a:bodyPr/>
        <a:lstStyle/>
        <a:p>
          <a:endParaRPr lang="en-US"/>
        </a:p>
      </dgm:t>
    </dgm:pt>
    <dgm:pt modelId="{8343D772-A5C9-4AFB-818E-E0BE4BF75F70}" type="sibTrans" cxnId="{6872D4F0-0440-491D-8EE2-0065BC9786B7}">
      <dgm:prSet/>
      <dgm:spPr/>
      <dgm:t>
        <a:bodyPr/>
        <a:lstStyle/>
        <a:p>
          <a:endParaRPr lang="en-US"/>
        </a:p>
      </dgm:t>
    </dgm:pt>
    <dgm:pt modelId="{9DC05C9A-CBCC-4F25-87C3-44E3C1237CB6}" type="pres">
      <dgm:prSet presAssocID="{A01633BC-D10F-46AA-9B67-4A999978BB46}" presName="diagram" presStyleCnt="0">
        <dgm:presLayoutVars>
          <dgm:dir/>
          <dgm:resizeHandles val="exact"/>
        </dgm:presLayoutVars>
      </dgm:prSet>
      <dgm:spPr/>
    </dgm:pt>
    <dgm:pt modelId="{D3FD91F1-BCED-4C86-96CF-5107122A1181}" type="pres">
      <dgm:prSet presAssocID="{D3863AA3-F6C5-437B-A663-80EF0281BA01}" presName="node" presStyleLbl="node1" presStyleIdx="0" presStyleCnt="6">
        <dgm:presLayoutVars>
          <dgm:bulletEnabled val="1"/>
        </dgm:presLayoutVars>
      </dgm:prSet>
      <dgm:spPr/>
    </dgm:pt>
    <dgm:pt modelId="{3F2ACA42-6125-4E26-A33C-5DAFC20420DB}" type="pres">
      <dgm:prSet presAssocID="{C01A038D-B613-4F80-9EB8-516B28601C4F}" presName="sibTrans" presStyleCnt="0"/>
      <dgm:spPr/>
    </dgm:pt>
    <dgm:pt modelId="{CD55F8D9-0C9C-49D7-909D-1BD140F76E75}" type="pres">
      <dgm:prSet presAssocID="{1BC1104F-468F-4B68-ABEA-2FA85AA1B95E}" presName="node" presStyleLbl="node1" presStyleIdx="1" presStyleCnt="6">
        <dgm:presLayoutVars>
          <dgm:bulletEnabled val="1"/>
        </dgm:presLayoutVars>
      </dgm:prSet>
      <dgm:spPr/>
    </dgm:pt>
    <dgm:pt modelId="{4C9F1790-077F-49B3-9453-0AEBA30700BE}" type="pres">
      <dgm:prSet presAssocID="{F9ABD388-41D5-4E8A-A32C-4CAC1BF24814}" presName="sibTrans" presStyleCnt="0"/>
      <dgm:spPr/>
    </dgm:pt>
    <dgm:pt modelId="{4475B3D8-8B88-402E-ADDB-6A2F0467890D}" type="pres">
      <dgm:prSet presAssocID="{335B79D6-F2F6-4A12-B9D9-EE0814965EE9}" presName="node" presStyleLbl="node1" presStyleIdx="2" presStyleCnt="6">
        <dgm:presLayoutVars>
          <dgm:bulletEnabled val="1"/>
        </dgm:presLayoutVars>
      </dgm:prSet>
      <dgm:spPr/>
    </dgm:pt>
    <dgm:pt modelId="{7C5673FB-5418-48CE-BB81-1B049F8569AF}" type="pres">
      <dgm:prSet presAssocID="{5C2B8DE5-7720-4EBE-864C-92315FD59396}" presName="sibTrans" presStyleCnt="0"/>
      <dgm:spPr/>
    </dgm:pt>
    <dgm:pt modelId="{B6D60D7E-8D48-4211-95A9-844AFC912589}" type="pres">
      <dgm:prSet presAssocID="{98E51699-9B1A-49C5-AF2E-28F0EC26619A}" presName="node" presStyleLbl="node1" presStyleIdx="3" presStyleCnt="6">
        <dgm:presLayoutVars>
          <dgm:bulletEnabled val="1"/>
        </dgm:presLayoutVars>
      </dgm:prSet>
      <dgm:spPr/>
    </dgm:pt>
    <dgm:pt modelId="{61AC8E67-D82E-43B4-A7CE-371203D8AED6}" type="pres">
      <dgm:prSet presAssocID="{B8010B22-31A9-4F84-BBC8-430409EB1FEF}" presName="sibTrans" presStyleCnt="0"/>
      <dgm:spPr/>
    </dgm:pt>
    <dgm:pt modelId="{F77F8766-531C-4FF8-A0C7-CDA3C2727C02}" type="pres">
      <dgm:prSet presAssocID="{1E2404ED-DEB9-48D4-B3CC-0BDF8E068CCB}" presName="node" presStyleLbl="node1" presStyleIdx="4" presStyleCnt="6">
        <dgm:presLayoutVars>
          <dgm:bulletEnabled val="1"/>
        </dgm:presLayoutVars>
      </dgm:prSet>
      <dgm:spPr/>
    </dgm:pt>
    <dgm:pt modelId="{55DE7AF1-E8D0-4128-B85B-E531AD553DCF}" type="pres">
      <dgm:prSet presAssocID="{F8A8A3FF-7C22-4556-BF34-B800199862EC}" presName="sibTrans" presStyleCnt="0"/>
      <dgm:spPr/>
    </dgm:pt>
    <dgm:pt modelId="{65C5F06C-E430-4D81-95BE-3D810677D05F}" type="pres">
      <dgm:prSet presAssocID="{642830BD-E749-44B1-A342-E609627A3F8E}" presName="node" presStyleLbl="node1" presStyleIdx="5" presStyleCnt="6">
        <dgm:presLayoutVars>
          <dgm:bulletEnabled val="1"/>
        </dgm:presLayoutVars>
      </dgm:prSet>
      <dgm:spPr/>
    </dgm:pt>
  </dgm:ptLst>
  <dgm:cxnLst>
    <dgm:cxn modelId="{13FD8F18-3FDE-4410-9D8D-24BD94003D74}" type="presOf" srcId="{A01633BC-D10F-46AA-9B67-4A999978BB46}" destId="{9DC05C9A-CBCC-4F25-87C3-44E3C1237CB6}" srcOrd="0" destOrd="0" presId="urn:microsoft.com/office/officeart/2005/8/layout/default"/>
    <dgm:cxn modelId="{9FEA0746-9E7E-47CB-8D1F-0237EC513453}" type="presOf" srcId="{335B79D6-F2F6-4A12-B9D9-EE0814965EE9}" destId="{4475B3D8-8B88-402E-ADDB-6A2F0467890D}" srcOrd="0" destOrd="0" presId="urn:microsoft.com/office/officeart/2005/8/layout/default"/>
    <dgm:cxn modelId="{F9347A6F-FAD7-4FCF-9B7F-C1471FE269DF}" srcId="{A01633BC-D10F-46AA-9B67-4A999978BB46}" destId="{335B79D6-F2F6-4A12-B9D9-EE0814965EE9}" srcOrd="2" destOrd="0" parTransId="{0B8E5937-D47E-46F5-84ED-859D26C60310}" sibTransId="{5C2B8DE5-7720-4EBE-864C-92315FD59396}"/>
    <dgm:cxn modelId="{1EA4B357-C76A-4F01-96AA-A36B192258BC}" type="presOf" srcId="{642830BD-E749-44B1-A342-E609627A3F8E}" destId="{65C5F06C-E430-4D81-95BE-3D810677D05F}" srcOrd="0" destOrd="0" presId="urn:microsoft.com/office/officeart/2005/8/layout/default"/>
    <dgm:cxn modelId="{6325DA79-271B-4060-8E19-1108C395B1E3}" type="presOf" srcId="{1E2404ED-DEB9-48D4-B3CC-0BDF8E068CCB}" destId="{F77F8766-531C-4FF8-A0C7-CDA3C2727C02}" srcOrd="0" destOrd="0" presId="urn:microsoft.com/office/officeart/2005/8/layout/default"/>
    <dgm:cxn modelId="{ACDF6697-39B1-4C69-B4F3-C40C6972D301}" srcId="{A01633BC-D10F-46AA-9B67-4A999978BB46}" destId="{98E51699-9B1A-49C5-AF2E-28F0EC26619A}" srcOrd="3" destOrd="0" parTransId="{4B0A4E58-ABB3-49C6-BBCB-4740AF1B8C4F}" sibTransId="{B8010B22-31A9-4F84-BBC8-430409EB1FEF}"/>
    <dgm:cxn modelId="{C43F78B3-C0CC-4F48-9D89-3AB2992F24B1}" srcId="{A01633BC-D10F-46AA-9B67-4A999978BB46}" destId="{D3863AA3-F6C5-437B-A663-80EF0281BA01}" srcOrd="0" destOrd="0" parTransId="{AF17D8FF-9AFB-4FE8-B92B-1202130A6AC2}" sibTransId="{C01A038D-B613-4F80-9EB8-516B28601C4F}"/>
    <dgm:cxn modelId="{407FC0BB-A39D-4F24-8120-F3FBAB3C4CD3}" type="presOf" srcId="{D3863AA3-F6C5-437B-A663-80EF0281BA01}" destId="{D3FD91F1-BCED-4C86-96CF-5107122A1181}" srcOrd="0" destOrd="0" presId="urn:microsoft.com/office/officeart/2005/8/layout/default"/>
    <dgm:cxn modelId="{D7952ECB-B5FA-46C3-BBF9-AEB74D28F3A6}" type="presOf" srcId="{98E51699-9B1A-49C5-AF2E-28F0EC26619A}" destId="{B6D60D7E-8D48-4211-95A9-844AFC912589}" srcOrd="0" destOrd="0" presId="urn:microsoft.com/office/officeart/2005/8/layout/default"/>
    <dgm:cxn modelId="{A9869DD5-9E85-4CF6-A7DC-64CDDE2F0491}" srcId="{A01633BC-D10F-46AA-9B67-4A999978BB46}" destId="{1BC1104F-468F-4B68-ABEA-2FA85AA1B95E}" srcOrd="1" destOrd="0" parTransId="{07DC10DA-B2DF-4811-BA14-DB7C8F09FF4E}" sibTransId="{F9ABD388-41D5-4E8A-A32C-4CAC1BF24814}"/>
    <dgm:cxn modelId="{99C93FE8-EB79-4605-8D4F-16260678BF94}" type="presOf" srcId="{1BC1104F-468F-4B68-ABEA-2FA85AA1B95E}" destId="{CD55F8D9-0C9C-49D7-909D-1BD140F76E75}" srcOrd="0" destOrd="0" presId="urn:microsoft.com/office/officeart/2005/8/layout/default"/>
    <dgm:cxn modelId="{6872D4F0-0440-491D-8EE2-0065BC9786B7}" srcId="{A01633BC-D10F-46AA-9B67-4A999978BB46}" destId="{642830BD-E749-44B1-A342-E609627A3F8E}" srcOrd="5" destOrd="0" parTransId="{232EF9F4-B27E-42FF-91A9-2F6923E688AB}" sibTransId="{8343D772-A5C9-4AFB-818E-E0BE4BF75F70}"/>
    <dgm:cxn modelId="{084257FD-3364-4926-9572-2E153B608C24}" srcId="{A01633BC-D10F-46AA-9B67-4A999978BB46}" destId="{1E2404ED-DEB9-48D4-B3CC-0BDF8E068CCB}" srcOrd="4" destOrd="0" parTransId="{860A5FA1-D8F3-47F6-B493-3EDB657DF3CF}" sibTransId="{F8A8A3FF-7C22-4556-BF34-B800199862EC}"/>
    <dgm:cxn modelId="{F8292F1C-DF14-49AE-9EC7-594B1AC157B7}" type="presParOf" srcId="{9DC05C9A-CBCC-4F25-87C3-44E3C1237CB6}" destId="{D3FD91F1-BCED-4C86-96CF-5107122A1181}" srcOrd="0" destOrd="0" presId="urn:microsoft.com/office/officeart/2005/8/layout/default"/>
    <dgm:cxn modelId="{0FF04A69-539C-462E-863D-F4FA303D018B}" type="presParOf" srcId="{9DC05C9A-CBCC-4F25-87C3-44E3C1237CB6}" destId="{3F2ACA42-6125-4E26-A33C-5DAFC20420DB}" srcOrd="1" destOrd="0" presId="urn:microsoft.com/office/officeart/2005/8/layout/default"/>
    <dgm:cxn modelId="{5CBE9618-5978-47C0-800E-4A38C7508E5D}" type="presParOf" srcId="{9DC05C9A-CBCC-4F25-87C3-44E3C1237CB6}" destId="{CD55F8D9-0C9C-49D7-909D-1BD140F76E75}" srcOrd="2" destOrd="0" presId="urn:microsoft.com/office/officeart/2005/8/layout/default"/>
    <dgm:cxn modelId="{12C611F7-A730-471A-8902-614FBD7CD977}" type="presParOf" srcId="{9DC05C9A-CBCC-4F25-87C3-44E3C1237CB6}" destId="{4C9F1790-077F-49B3-9453-0AEBA30700BE}" srcOrd="3" destOrd="0" presId="urn:microsoft.com/office/officeart/2005/8/layout/default"/>
    <dgm:cxn modelId="{745D0819-4BEA-47B0-AB78-8F3302CCA029}" type="presParOf" srcId="{9DC05C9A-CBCC-4F25-87C3-44E3C1237CB6}" destId="{4475B3D8-8B88-402E-ADDB-6A2F0467890D}" srcOrd="4" destOrd="0" presId="urn:microsoft.com/office/officeart/2005/8/layout/default"/>
    <dgm:cxn modelId="{A1C29B7C-8EC2-4E9C-9C9D-032551CC5B14}" type="presParOf" srcId="{9DC05C9A-CBCC-4F25-87C3-44E3C1237CB6}" destId="{7C5673FB-5418-48CE-BB81-1B049F8569AF}" srcOrd="5" destOrd="0" presId="urn:microsoft.com/office/officeart/2005/8/layout/default"/>
    <dgm:cxn modelId="{34FC00F9-0E1E-48CC-AEFA-A5B3E25D9073}" type="presParOf" srcId="{9DC05C9A-CBCC-4F25-87C3-44E3C1237CB6}" destId="{B6D60D7E-8D48-4211-95A9-844AFC912589}" srcOrd="6" destOrd="0" presId="urn:microsoft.com/office/officeart/2005/8/layout/default"/>
    <dgm:cxn modelId="{661F7565-6F9A-48BB-A029-A21EAF608F53}" type="presParOf" srcId="{9DC05C9A-CBCC-4F25-87C3-44E3C1237CB6}" destId="{61AC8E67-D82E-43B4-A7CE-371203D8AED6}" srcOrd="7" destOrd="0" presId="urn:microsoft.com/office/officeart/2005/8/layout/default"/>
    <dgm:cxn modelId="{59C9E080-BE0D-45F3-A356-93D81C961749}" type="presParOf" srcId="{9DC05C9A-CBCC-4F25-87C3-44E3C1237CB6}" destId="{F77F8766-531C-4FF8-A0C7-CDA3C2727C02}" srcOrd="8" destOrd="0" presId="urn:microsoft.com/office/officeart/2005/8/layout/default"/>
    <dgm:cxn modelId="{E430644D-84ED-4660-AD7A-427831434DBD}" type="presParOf" srcId="{9DC05C9A-CBCC-4F25-87C3-44E3C1237CB6}" destId="{55DE7AF1-E8D0-4128-B85B-E531AD553DCF}" srcOrd="9" destOrd="0" presId="urn:microsoft.com/office/officeart/2005/8/layout/default"/>
    <dgm:cxn modelId="{9D1BE066-05BA-4718-A825-8837FBA32631}" type="presParOf" srcId="{9DC05C9A-CBCC-4F25-87C3-44E3C1237CB6}" destId="{65C5F06C-E430-4D81-95BE-3D810677D05F}"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988B840-8AED-477B-BED4-38763C188BC3}" type="doc">
      <dgm:prSet loTypeId="urn:microsoft.com/office/officeart/2005/8/layout/default" loCatId="list" qsTypeId="urn:microsoft.com/office/officeart/2005/8/quickstyle/simple1#4" qsCatId="simple" csTypeId="urn:microsoft.com/office/officeart/2005/8/colors/accent1_2#4" csCatId="accent1" phldr="1"/>
      <dgm:spPr/>
      <dgm:t>
        <a:bodyPr/>
        <a:lstStyle/>
        <a:p>
          <a:endParaRPr lang="en-US"/>
        </a:p>
      </dgm:t>
    </dgm:pt>
    <dgm:pt modelId="{B2DCB0BB-D357-4531-9D86-FAB46356B765}">
      <dgm:prSet/>
      <dgm:spPr/>
      <dgm:t>
        <a:bodyPr/>
        <a:lstStyle/>
        <a:p>
          <a:r>
            <a:rPr lang="en-GB" b="1" dirty="0"/>
            <a:t>Coloured overlays</a:t>
          </a:r>
          <a:endParaRPr lang="en-US" dirty="0"/>
        </a:p>
      </dgm:t>
    </dgm:pt>
    <dgm:pt modelId="{48B1E7BC-D226-4A67-95D5-6A83736046B0}" type="parTrans" cxnId="{C2C617FA-DF07-4A38-8E61-031E16B303CF}">
      <dgm:prSet/>
      <dgm:spPr/>
      <dgm:t>
        <a:bodyPr/>
        <a:lstStyle/>
        <a:p>
          <a:endParaRPr lang="en-US"/>
        </a:p>
      </dgm:t>
    </dgm:pt>
    <dgm:pt modelId="{23E6A962-F506-47AF-8319-1D8D0444A95E}" type="sibTrans" cxnId="{C2C617FA-DF07-4A38-8E61-031E16B303CF}">
      <dgm:prSet/>
      <dgm:spPr/>
      <dgm:t>
        <a:bodyPr/>
        <a:lstStyle/>
        <a:p>
          <a:endParaRPr lang="en-US"/>
        </a:p>
      </dgm:t>
    </dgm:pt>
    <dgm:pt modelId="{469EDEC3-9E3E-4800-AA15-D5267D370D3B}">
      <dgm:prSet/>
      <dgm:spPr/>
      <dgm:t>
        <a:bodyPr/>
        <a:lstStyle/>
        <a:p>
          <a:r>
            <a:rPr lang="en-GB" b="1" dirty="0"/>
            <a:t>Pencil grips</a:t>
          </a:r>
          <a:endParaRPr lang="en-US" dirty="0"/>
        </a:p>
      </dgm:t>
    </dgm:pt>
    <dgm:pt modelId="{551C663D-EEFF-4EE7-AF71-118F2819F9EF}" type="parTrans" cxnId="{E41CF8AF-B14B-453D-90BF-0CFA3E320DB2}">
      <dgm:prSet/>
      <dgm:spPr/>
      <dgm:t>
        <a:bodyPr/>
        <a:lstStyle/>
        <a:p>
          <a:endParaRPr lang="en-US"/>
        </a:p>
      </dgm:t>
    </dgm:pt>
    <dgm:pt modelId="{50A6C42C-6E01-46AA-8C0D-59F118DA3411}" type="sibTrans" cxnId="{E41CF8AF-B14B-453D-90BF-0CFA3E320DB2}">
      <dgm:prSet/>
      <dgm:spPr/>
      <dgm:t>
        <a:bodyPr/>
        <a:lstStyle/>
        <a:p>
          <a:endParaRPr lang="en-US"/>
        </a:p>
      </dgm:t>
    </dgm:pt>
    <dgm:pt modelId="{17E1A33E-131D-4155-9E33-E875B7EF59DE}">
      <dgm:prSet/>
      <dgm:spPr/>
      <dgm:t>
        <a:bodyPr/>
        <a:lstStyle/>
        <a:p>
          <a:r>
            <a:rPr lang="en-GB" b="1" dirty="0"/>
            <a:t>Wobble cushions</a:t>
          </a:r>
          <a:endParaRPr lang="en-US" dirty="0"/>
        </a:p>
      </dgm:t>
    </dgm:pt>
    <dgm:pt modelId="{503D1263-8186-4D57-A531-4D08369857C4}" type="parTrans" cxnId="{3F943680-A6D9-4CD6-8414-81C8AC1EA29E}">
      <dgm:prSet/>
      <dgm:spPr/>
      <dgm:t>
        <a:bodyPr/>
        <a:lstStyle/>
        <a:p>
          <a:endParaRPr lang="en-US"/>
        </a:p>
      </dgm:t>
    </dgm:pt>
    <dgm:pt modelId="{B906D0A2-501D-453B-8D79-58FAC84514F0}" type="sibTrans" cxnId="{3F943680-A6D9-4CD6-8414-81C8AC1EA29E}">
      <dgm:prSet/>
      <dgm:spPr/>
      <dgm:t>
        <a:bodyPr/>
        <a:lstStyle/>
        <a:p>
          <a:endParaRPr lang="en-US"/>
        </a:p>
      </dgm:t>
    </dgm:pt>
    <dgm:pt modelId="{B4F85898-4323-4F08-B5D2-2DE3CCF12786}">
      <dgm:prSet/>
      <dgm:spPr/>
      <dgm:t>
        <a:bodyPr/>
        <a:lstStyle/>
        <a:p>
          <a:r>
            <a:rPr lang="en-US" dirty="0"/>
            <a:t>Sensory circuits</a:t>
          </a:r>
        </a:p>
      </dgm:t>
    </dgm:pt>
    <dgm:pt modelId="{E470A0DB-3E9D-46DB-8215-7C7ECDA6072B}" type="parTrans" cxnId="{FB4E4897-4072-44CF-8056-E02D15722DA0}">
      <dgm:prSet/>
      <dgm:spPr/>
      <dgm:t>
        <a:bodyPr/>
        <a:lstStyle/>
        <a:p>
          <a:endParaRPr lang="en-US"/>
        </a:p>
      </dgm:t>
    </dgm:pt>
    <dgm:pt modelId="{4FF74528-BA4F-4BDA-882C-408F03817FA8}" type="sibTrans" cxnId="{FB4E4897-4072-44CF-8056-E02D15722DA0}">
      <dgm:prSet/>
      <dgm:spPr/>
      <dgm:t>
        <a:bodyPr/>
        <a:lstStyle/>
        <a:p>
          <a:endParaRPr lang="en-US"/>
        </a:p>
      </dgm:t>
    </dgm:pt>
    <dgm:pt modelId="{E3D224D5-DEBC-4FDF-82C8-BAA09D0A16B5}">
      <dgm:prSet/>
      <dgm:spPr/>
      <dgm:t>
        <a:bodyPr/>
        <a:lstStyle/>
        <a:p>
          <a:r>
            <a:rPr lang="en-GB" b="1" dirty="0"/>
            <a:t>Ear defenders</a:t>
          </a:r>
          <a:endParaRPr lang="en-US" dirty="0"/>
        </a:p>
      </dgm:t>
    </dgm:pt>
    <dgm:pt modelId="{CD266D52-16ED-4C36-B047-3AA2623ADF46}" type="parTrans" cxnId="{237B3D25-812D-4FBF-9550-B867094DD91F}">
      <dgm:prSet/>
      <dgm:spPr/>
      <dgm:t>
        <a:bodyPr/>
        <a:lstStyle/>
        <a:p>
          <a:endParaRPr lang="en-US"/>
        </a:p>
      </dgm:t>
    </dgm:pt>
    <dgm:pt modelId="{BAF7768C-5151-42D1-B6F4-8DB3E56A9B84}" type="sibTrans" cxnId="{237B3D25-812D-4FBF-9550-B867094DD91F}">
      <dgm:prSet/>
      <dgm:spPr/>
      <dgm:t>
        <a:bodyPr/>
        <a:lstStyle/>
        <a:p>
          <a:endParaRPr lang="en-US"/>
        </a:p>
      </dgm:t>
    </dgm:pt>
    <dgm:pt modelId="{64F6B60A-7084-41EF-810A-D516A051DF72}">
      <dgm:prSet/>
      <dgm:spPr/>
      <dgm:t>
        <a:bodyPr/>
        <a:lstStyle/>
        <a:p>
          <a:r>
            <a:rPr lang="en-GB" b="1"/>
            <a:t>Fidget toys</a:t>
          </a:r>
          <a:endParaRPr lang="en-US"/>
        </a:p>
      </dgm:t>
    </dgm:pt>
    <dgm:pt modelId="{B1A8E315-C5F4-43B5-93E6-F097BDB0816F}" type="parTrans" cxnId="{6FE00B25-4BCA-4E37-BA97-1F2E7DA39621}">
      <dgm:prSet/>
      <dgm:spPr/>
      <dgm:t>
        <a:bodyPr/>
        <a:lstStyle/>
        <a:p>
          <a:endParaRPr lang="en-US"/>
        </a:p>
      </dgm:t>
    </dgm:pt>
    <dgm:pt modelId="{3F42E5E0-2090-4624-A887-11BBA3AD4E93}" type="sibTrans" cxnId="{6FE00B25-4BCA-4E37-BA97-1F2E7DA39621}">
      <dgm:prSet/>
      <dgm:spPr/>
      <dgm:t>
        <a:bodyPr/>
        <a:lstStyle/>
        <a:p>
          <a:endParaRPr lang="en-US"/>
        </a:p>
      </dgm:t>
    </dgm:pt>
    <dgm:pt modelId="{997DAFB1-F945-416D-AE35-22481055DE81}">
      <dgm:prSet/>
      <dgm:spPr/>
      <dgm:t>
        <a:bodyPr/>
        <a:lstStyle/>
        <a:p>
          <a:r>
            <a:rPr lang="en-GB" b="1"/>
            <a:t>Seated in a certain place</a:t>
          </a:r>
          <a:endParaRPr lang="en-US"/>
        </a:p>
      </dgm:t>
    </dgm:pt>
    <dgm:pt modelId="{4F1D8B6C-86F1-41FC-BEB3-B5EC803A3EB0}" type="parTrans" cxnId="{A7E96A06-E4E3-4FC5-88A6-D9F56245861B}">
      <dgm:prSet/>
      <dgm:spPr/>
      <dgm:t>
        <a:bodyPr/>
        <a:lstStyle/>
        <a:p>
          <a:endParaRPr lang="en-US"/>
        </a:p>
      </dgm:t>
    </dgm:pt>
    <dgm:pt modelId="{CA49DE22-AE9E-40BD-BD01-56D5050248F4}" type="sibTrans" cxnId="{A7E96A06-E4E3-4FC5-88A6-D9F56245861B}">
      <dgm:prSet/>
      <dgm:spPr/>
      <dgm:t>
        <a:bodyPr/>
        <a:lstStyle/>
        <a:p>
          <a:endParaRPr lang="en-US"/>
        </a:p>
      </dgm:t>
    </dgm:pt>
    <dgm:pt modelId="{52A761D8-4411-4918-9289-6B025FE6CA1A}">
      <dgm:prSet/>
      <dgm:spPr/>
      <dgm:t>
        <a:bodyPr/>
        <a:lstStyle/>
        <a:p>
          <a:r>
            <a:rPr lang="en-GB" b="1"/>
            <a:t>Movement breaks/rest breaks</a:t>
          </a:r>
          <a:endParaRPr lang="en-US"/>
        </a:p>
      </dgm:t>
    </dgm:pt>
    <dgm:pt modelId="{22474263-85BC-4C9F-B338-502DFD0DB338}" type="parTrans" cxnId="{D66D0652-DCE2-4D2A-9672-6AF5F8199072}">
      <dgm:prSet/>
      <dgm:spPr/>
      <dgm:t>
        <a:bodyPr/>
        <a:lstStyle/>
        <a:p>
          <a:endParaRPr lang="en-US"/>
        </a:p>
      </dgm:t>
    </dgm:pt>
    <dgm:pt modelId="{36386057-12B5-4BD9-A95F-64B60E7DAF89}" type="sibTrans" cxnId="{D66D0652-DCE2-4D2A-9672-6AF5F8199072}">
      <dgm:prSet/>
      <dgm:spPr/>
      <dgm:t>
        <a:bodyPr/>
        <a:lstStyle/>
        <a:p>
          <a:endParaRPr lang="en-US"/>
        </a:p>
      </dgm:t>
    </dgm:pt>
    <dgm:pt modelId="{2B826F06-3E2D-4474-93DC-BB9A6F064DE1}">
      <dgm:prSet/>
      <dgm:spPr/>
      <dgm:t>
        <a:bodyPr/>
        <a:lstStyle/>
        <a:p>
          <a:r>
            <a:rPr lang="en-GB" b="1" dirty="0"/>
            <a:t>Intervention (within class and out of class)</a:t>
          </a:r>
          <a:endParaRPr lang="en-US" dirty="0"/>
        </a:p>
      </dgm:t>
    </dgm:pt>
    <dgm:pt modelId="{103DDEC1-613B-47A9-84C8-3E9C15EE8E1A}" type="parTrans" cxnId="{B1C08CFF-413A-4046-9005-0E03F39E4C62}">
      <dgm:prSet/>
      <dgm:spPr/>
      <dgm:t>
        <a:bodyPr/>
        <a:lstStyle/>
        <a:p>
          <a:endParaRPr lang="en-US"/>
        </a:p>
      </dgm:t>
    </dgm:pt>
    <dgm:pt modelId="{19831E65-D7C5-4B2C-8CA5-832C0ABF9058}" type="sibTrans" cxnId="{B1C08CFF-413A-4046-9005-0E03F39E4C62}">
      <dgm:prSet/>
      <dgm:spPr/>
      <dgm:t>
        <a:bodyPr/>
        <a:lstStyle/>
        <a:p>
          <a:endParaRPr lang="en-US"/>
        </a:p>
      </dgm:t>
    </dgm:pt>
    <dgm:pt modelId="{0AB3BB6E-14E4-4272-A13D-340BF335EE8B}">
      <dgm:prSet/>
      <dgm:spPr/>
      <dgm:t>
        <a:bodyPr/>
        <a:lstStyle/>
        <a:p>
          <a:r>
            <a:rPr lang="en-GB" b="1"/>
            <a:t>A quiet space</a:t>
          </a:r>
          <a:endParaRPr lang="en-US"/>
        </a:p>
      </dgm:t>
    </dgm:pt>
    <dgm:pt modelId="{3B90BFDA-5C5C-4646-93B8-109E73FDC7E7}" type="parTrans" cxnId="{C5112E43-2A88-48C9-A691-D73D1B7EF5D8}">
      <dgm:prSet/>
      <dgm:spPr/>
      <dgm:t>
        <a:bodyPr/>
        <a:lstStyle/>
        <a:p>
          <a:endParaRPr lang="en-US"/>
        </a:p>
      </dgm:t>
    </dgm:pt>
    <dgm:pt modelId="{DFEE2FA6-1A69-4F89-A9DD-F0C053BFE87B}" type="sibTrans" cxnId="{C5112E43-2A88-48C9-A691-D73D1B7EF5D8}">
      <dgm:prSet/>
      <dgm:spPr/>
      <dgm:t>
        <a:bodyPr/>
        <a:lstStyle/>
        <a:p>
          <a:endParaRPr lang="en-US"/>
        </a:p>
      </dgm:t>
    </dgm:pt>
    <dgm:pt modelId="{8DBCE721-E4B3-4637-8AEF-712BCB823428}">
      <dgm:prSet/>
      <dgm:spPr/>
      <dgm:t>
        <a:bodyPr/>
        <a:lstStyle/>
        <a:p>
          <a:r>
            <a:rPr lang="en-GB" b="1"/>
            <a:t>Regular home-school communication</a:t>
          </a:r>
          <a:endParaRPr lang="en-US"/>
        </a:p>
      </dgm:t>
    </dgm:pt>
    <dgm:pt modelId="{8B849739-3B91-44C4-A573-1B0487356A27}" type="parTrans" cxnId="{C02FEEAC-F2C1-473A-8A79-BAC8700C37A5}">
      <dgm:prSet/>
      <dgm:spPr/>
      <dgm:t>
        <a:bodyPr/>
        <a:lstStyle/>
        <a:p>
          <a:endParaRPr lang="en-US"/>
        </a:p>
      </dgm:t>
    </dgm:pt>
    <dgm:pt modelId="{C693FF51-802A-45D6-B49F-506117C7FDE6}" type="sibTrans" cxnId="{C02FEEAC-F2C1-473A-8A79-BAC8700C37A5}">
      <dgm:prSet/>
      <dgm:spPr/>
      <dgm:t>
        <a:bodyPr/>
        <a:lstStyle/>
        <a:p>
          <a:endParaRPr lang="en-US"/>
        </a:p>
      </dgm:t>
    </dgm:pt>
    <dgm:pt modelId="{4DCD5DBD-7822-4CF9-B5D5-06D8EAD4F806}">
      <dgm:prSet/>
      <dgm:spPr/>
      <dgm:t>
        <a:bodyPr/>
        <a:lstStyle/>
        <a:p>
          <a:r>
            <a:rPr lang="en-GB" b="1" dirty="0"/>
            <a:t>Access to some additional adult support as and when is needed </a:t>
          </a:r>
          <a:endParaRPr lang="en-US" dirty="0"/>
        </a:p>
      </dgm:t>
    </dgm:pt>
    <dgm:pt modelId="{BBA64C86-86C6-44ED-BAB8-A2EE3FBCA0CC}" type="parTrans" cxnId="{25E45EC1-A16E-4C46-8833-9287693F233F}">
      <dgm:prSet/>
      <dgm:spPr/>
      <dgm:t>
        <a:bodyPr/>
        <a:lstStyle/>
        <a:p>
          <a:endParaRPr lang="en-US"/>
        </a:p>
      </dgm:t>
    </dgm:pt>
    <dgm:pt modelId="{6FFC5E80-B729-47F6-9F1D-0E0F75152DF3}" type="sibTrans" cxnId="{25E45EC1-A16E-4C46-8833-9287693F233F}">
      <dgm:prSet/>
      <dgm:spPr/>
      <dgm:t>
        <a:bodyPr/>
        <a:lstStyle/>
        <a:p>
          <a:endParaRPr lang="en-US"/>
        </a:p>
      </dgm:t>
    </dgm:pt>
    <dgm:pt modelId="{89D5421B-DE13-4CA7-BA73-2FFD5E83A035}">
      <dgm:prSet/>
      <dgm:spPr/>
      <dgm:t>
        <a:bodyPr/>
        <a:lstStyle/>
        <a:p>
          <a:r>
            <a:rPr lang="en-GB" b="1"/>
            <a:t>Technology to support learning (word to text)</a:t>
          </a:r>
          <a:endParaRPr lang="en-US"/>
        </a:p>
      </dgm:t>
    </dgm:pt>
    <dgm:pt modelId="{AB2B62DD-78BB-4BA8-86B2-0CD7D8CB0BFF}" type="parTrans" cxnId="{34B602E8-DFD6-4D3D-B780-51005BFDA22B}">
      <dgm:prSet/>
      <dgm:spPr/>
      <dgm:t>
        <a:bodyPr/>
        <a:lstStyle/>
        <a:p>
          <a:endParaRPr lang="en-US"/>
        </a:p>
      </dgm:t>
    </dgm:pt>
    <dgm:pt modelId="{6C88E28E-38E7-4781-96EC-97F1314946DE}" type="sibTrans" cxnId="{34B602E8-DFD6-4D3D-B780-51005BFDA22B}">
      <dgm:prSet/>
      <dgm:spPr/>
      <dgm:t>
        <a:bodyPr/>
        <a:lstStyle/>
        <a:p>
          <a:endParaRPr lang="en-US"/>
        </a:p>
      </dgm:t>
    </dgm:pt>
    <dgm:pt modelId="{693F9B3E-431F-454C-8FE5-570031CA938E}">
      <dgm:prSet/>
      <dgm:spPr/>
      <dgm:t>
        <a:bodyPr/>
        <a:lstStyle/>
        <a:p>
          <a:r>
            <a:rPr lang="en-GB" b="1"/>
            <a:t>Visual timetables</a:t>
          </a:r>
          <a:endParaRPr lang="en-US"/>
        </a:p>
      </dgm:t>
    </dgm:pt>
    <dgm:pt modelId="{44A6A016-FFC5-4A73-95D6-CE549E9C76F7}" type="parTrans" cxnId="{19C1DB35-DD47-4ADB-82F9-DE2D1DAA865A}">
      <dgm:prSet/>
      <dgm:spPr/>
      <dgm:t>
        <a:bodyPr/>
        <a:lstStyle/>
        <a:p>
          <a:endParaRPr lang="en-US"/>
        </a:p>
      </dgm:t>
    </dgm:pt>
    <dgm:pt modelId="{98561F3C-7AAE-4BB0-9C94-2C12D1F18762}" type="sibTrans" cxnId="{19C1DB35-DD47-4ADB-82F9-DE2D1DAA865A}">
      <dgm:prSet/>
      <dgm:spPr/>
      <dgm:t>
        <a:bodyPr/>
        <a:lstStyle/>
        <a:p>
          <a:endParaRPr lang="en-US"/>
        </a:p>
      </dgm:t>
    </dgm:pt>
    <dgm:pt modelId="{B49A6C71-1B63-410C-AE57-2CEE1A291311}">
      <dgm:prSet/>
      <dgm:spPr/>
      <dgm:t>
        <a:bodyPr/>
        <a:lstStyle/>
        <a:p>
          <a:r>
            <a:rPr lang="en-GB" b="1"/>
            <a:t>Now and Next boards</a:t>
          </a:r>
          <a:endParaRPr lang="en-US"/>
        </a:p>
      </dgm:t>
    </dgm:pt>
    <dgm:pt modelId="{82B93C32-3000-4DE2-8D6E-563F687591BE}" type="parTrans" cxnId="{07FB1547-58D4-48C2-9B76-EB6A6A27AFAB}">
      <dgm:prSet/>
      <dgm:spPr/>
      <dgm:t>
        <a:bodyPr/>
        <a:lstStyle/>
        <a:p>
          <a:endParaRPr lang="en-US"/>
        </a:p>
      </dgm:t>
    </dgm:pt>
    <dgm:pt modelId="{F0DD3DC7-1AF4-4AD1-B967-AA5329601E00}" type="sibTrans" cxnId="{07FB1547-58D4-48C2-9B76-EB6A6A27AFAB}">
      <dgm:prSet/>
      <dgm:spPr/>
      <dgm:t>
        <a:bodyPr/>
        <a:lstStyle/>
        <a:p>
          <a:endParaRPr lang="en-US"/>
        </a:p>
      </dgm:t>
    </dgm:pt>
    <dgm:pt modelId="{6117A981-87F4-4BE4-BC6E-EDD4E6090CA9}">
      <dgm:prSet/>
      <dgm:spPr/>
      <dgm:t>
        <a:bodyPr/>
        <a:lstStyle/>
        <a:p>
          <a:r>
            <a:rPr lang="en-GB" b="1"/>
            <a:t>Timers</a:t>
          </a:r>
          <a:endParaRPr lang="en-US"/>
        </a:p>
      </dgm:t>
    </dgm:pt>
    <dgm:pt modelId="{CE50298D-FDBB-491C-9A23-31119757EE46}" type="parTrans" cxnId="{7C8E78B0-E216-4828-BCCA-A1F2A5A480DB}">
      <dgm:prSet/>
      <dgm:spPr/>
      <dgm:t>
        <a:bodyPr/>
        <a:lstStyle/>
        <a:p>
          <a:endParaRPr lang="en-US"/>
        </a:p>
      </dgm:t>
    </dgm:pt>
    <dgm:pt modelId="{4D6C1B45-09F5-42E9-92C6-00731219EA78}" type="sibTrans" cxnId="{7C8E78B0-E216-4828-BCCA-A1F2A5A480DB}">
      <dgm:prSet/>
      <dgm:spPr/>
      <dgm:t>
        <a:bodyPr/>
        <a:lstStyle/>
        <a:p>
          <a:endParaRPr lang="en-US"/>
        </a:p>
      </dgm:t>
    </dgm:pt>
    <dgm:pt modelId="{05E375E7-D9FA-4930-9B2C-66CA3628EFC4}">
      <dgm:prSet/>
      <dgm:spPr/>
      <dgm:t>
        <a:bodyPr/>
        <a:lstStyle/>
        <a:p>
          <a:r>
            <a:rPr lang="en-GB" b="1"/>
            <a:t>Break time ‘jobs’</a:t>
          </a:r>
          <a:endParaRPr lang="en-US"/>
        </a:p>
      </dgm:t>
    </dgm:pt>
    <dgm:pt modelId="{3BF027E9-DA45-4A2D-BF12-F321CA17406E}" type="parTrans" cxnId="{BBC91651-46DC-4A09-8006-F8F18952F9DB}">
      <dgm:prSet/>
      <dgm:spPr/>
      <dgm:t>
        <a:bodyPr/>
        <a:lstStyle/>
        <a:p>
          <a:endParaRPr lang="en-US"/>
        </a:p>
      </dgm:t>
    </dgm:pt>
    <dgm:pt modelId="{DDE3FEB5-DAD4-4FB8-8C3F-DD1B02A79B29}" type="sibTrans" cxnId="{BBC91651-46DC-4A09-8006-F8F18952F9DB}">
      <dgm:prSet/>
      <dgm:spPr/>
      <dgm:t>
        <a:bodyPr/>
        <a:lstStyle/>
        <a:p>
          <a:endParaRPr lang="en-US"/>
        </a:p>
      </dgm:t>
    </dgm:pt>
    <dgm:pt modelId="{3EF4E16D-B187-46AA-AEEF-78301308C152}">
      <dgm:prSet/>
      <dgm:spPr/>
      <dgm:t>
        <a:bodyPr/>
        <a:lstStyle/>
        <a:p>
          <a:r>
            <a:rPr lang="en-US" dirty="0"/>
            <a:t>Lego therapy</a:t>
          </a:r>
        </a:p>
      </dgm:t>
    </dgm:pt>
    <dgm:pt modelId="{D8D4F252-782F-4F8B-8B6E-17FAED258D4F}" type="parTrans" cxnId="{05FB8126-88AF-4419-AFD9-B55051F4B6E2}">
      <dgm:prSet/>
      <dgm:spPr/>
      <dgm:t>
        <a:bodyPr/>
        <a:lstStyle/>
        <a:p>
          <a:endParaRPr lang="en-US"/>
        </a:p>
      </dgm:t>
    </dgm:pt>
    <dgm:pt modelId="{6584C44F-A670-432D-A885-C15CC08B2B39}" type="sibTrans" cxnId="{05FB8126-88AF-4419-AFD9-B55051F4B6E2}">
      <dgm:prSet/>
      <dgm:spPr/>
      <dgm:t>
        <a:bodyPr/>
        <a:lstStyle/>
        <a:p>
          <a:endParaRPr lang="en-US"/>
        </a:p>
      </dgm:t>
    </dgm:pt>
    <dgm:pt modelId="{913D361E-462A-46B1-95A0-878F3099B3CE}">
      <dgm:prSet/>
      <dgm:spPr/>
      <dgm:t>
        <a:bodyPr/>
        <a:lstStyle/>
        <a:p>
          <a:r>
            <a:rPr lang="en-US" b="1" dirty="0"/>
            <a:t>ELSA/Wellbeing Check ins</a:t>
          </a:r>
        </a:p>
      </dgm:t>
    </dgm:pt>
    <dgm:pt modelId="{5C15EC15-297A-42E5-88E2-E3514B275E9A}" type="parTrans" cxnId="{6701A49D-4A26-41FD-8564-3FD7FB47DCF4}">
      <dgm:prSet/>
      <dgm:spPr/>
      <dgm:t>
        <a:bodyPr/>
        <a:lstStyle/>
        <a:p>
          <a:endParaRPr lang="en-GB"/>
        </a:p>
      </dgm:t>
    </dgm:pt>
    <dgm:pt modelId="{E6262322-0B48-4B1E-AA08-E50930162C8B}" type="sibTrans" cxnId="{6701A49D-4A26-41FD-8564-3FD7FB47DCF4}">
      <dgm:prSet/>
      <dgm:spPr/>
      <dgm:t>
        <a:bodyPr/>
        <a:lstStyle/>
        <a:p>
          <a:endParaRPr lang="en-GB"/>
        </a:p>
      </dgm:t>
    </dgm:pt>
    <dgm:pt modelId="{F9953EAD-1415-4579-88CF-E0BF5459E2BF}">
      <dgm:prSet/>
      <dgm:spPr/>
      <dgm:t>
        <a:bodyPr/>
        <a:lstStyle/>
        <a:p>
          <a:r>
            <a:rPr lang="en-US" dirty="0"/>
            <a:t>Sensory Room</a:t>
          </a:r>
        </a:p>
      </dgm:t>
    </dgm:pt>
    <dgm:pt modelId="{DEA76025-10AC-4257-B519-5C1FCABDF424}" type="parTrans" cxnId="{092F6D90-3663-4809-A4C4-A1EE868C6243}">
      <dgm:prSet/>
      <dgm:spPr/>
      <dgm:t>
        <a:bodyPr/>
        <a:lstStyle/>
        <a:p>
          <a:endParaRPr lang="en-GB"/>
        </a:p>
      </dgm:t>
    </dgm:pt>
    <dgm:pt modelId="{A4DB0817-1866-47EC-8C78-02C49CFF0192}" type="sibTrans" cxnId="{092F6D90-3663-4809-A4C4-A1EE868C6243}">
      <dgm:prSet/>
      <dgm:spPr/>
      <dgm:t>
        <a:bodyPr/>
        <a:lstStyle/>
        <a:p>
          <a:endParaRPr lang="en-GB"/>
        </a:p>
      </dgm:t>
    </dgm:pt>
    <dgm:pt modelId="{C4B93E9C-12BB-49AE-8F4E-905FD79E1070}" type="pres">
      <dgm:prSet presAssocID="{B988B840-8AED-477B-BED4-38763C188BC3}" presName="diagram" presStyleCnt="0">
        <dgm:presLayoutVars>
          <dgm:dir/>
          <dgm:resizeHandles val="exact"/>
        </dgm:presLayoutVars>
      </dgm:prSet>
      <dgm:spPr/>
    </dgm:pt>
    <dgm:pt modelId="{B0655739-2CBC-4B9A-BB69-191D9C9D97D9}" type="pres">
      <dgm:prSet presAssocID="{B2DCB0BB-D357-4531-9D86-FAB46356B765}" presName="node" presStyleLbl="node1" presStyleIdx="0" presStyleCnt="20" custLinFactY="7571" custLinFactNeighborX="2829" custLinFactNeighborY="100000">
        <dgm:presLayoutVars>
          <dgm:bulletEnabled val="1"/>
        </dgm:presLayoutVars>
      </dgm:prSet>
      <dgm:spPr/>
    </dgm:pt>
    <dgm:pt modelId="{6480456D-8E6B-4BA7-9FC3-6F0FE603F7C7}" type="pres">
      <dgm:prSet presAssocID="{23E6A962-F506-47AF-8319-1D8D0444A95E}" presName="sibTrans" presStyleCnt="0"/>
      <dgm:spPr/>
    </dgm:pt>
    <dgm:pt modelId="{9CDF78FF-D8E9-4A42-9396-2227FD229357}" type="pres">
      <dgm:prSet presAssocID="{469EDEC3-9E3E-4800-AA15-D5267D370D3B}" presName="node" presStyleLbl="node1" presStyleIdx="1" presStyleCnt="20" custLinFactX="100000" custLinFactY="149127" custLinFactNeighborX="115069" custLinFactNeighborY="200000">
        <dgm:presLayoutVars>
          <dgm:bulletEnabled val="1"/>
        </dgm:presLayoutVars>
      </dgm:prSet>
      <dgm:spPr/>
    </dgm:pt>
    <dgm:pt modelId="{01D08E36-B5AC-4E31-9D15-D42A2841D16C}" type="pres">
      <dgm:prSet presAssocID="{50A6C42C-6E01-46AA-8C0D-59F118DA3411}" presName="sibTrans" presStyleCnt="0"/>
      <dgm:spPr/>
    </dgm:pt>
    <dgm:pt modelId="{9D646D53-691F-445C-BB8F-EAF5D958AD7B}" type="pres">
      <dgm:prSet presAssocID="{17E1A33E-131D-4155-9E33-E875B7EF59DE}" presName="node" presStyleLbl="node1" presStyleIdx="2" presStyleCnt="20" custLinFactX="100000" custLinFactY="149798" custLinFactNeighborX="118716" custLinFactNeighborY="200000">
        <dgm:presLayoutVars>
          <dgm:bulletEnabled val="1"/>
        </dgm:presLayoutVars>
      </dgm:prSet>
      <dgm:spPr/>
    </dgm:pt>
    <dgm:pt modelId="{FCA94695-0818-4C0E-9036-A4EA5D900E02}" type="pres">
      <dgm:prSet presAssocID="{B906D0A2-501D-453B-8D79-58FAC84514F0}" presName="sibTrans" presStyleCnt="0"/>
      <dgm:spPr/>
    </dgm:pt>
    <dgm:pt modelId="{6DA494E2-83B4-4EE3-9522-D13C112091B1}" type="pres">
      <dgm:prSet presAssocID="{B4F85898-4323-4F08-B5D2-2DE3CCF12786}" presName="node" presStyleLbl="node1" presStyleIdx="3" presStyleCnt="20" custLinFactNeighborX="-2466" custLinFactNeighborY="-2563">
        <dgm:presLayoutVars>
          <dgm:bulletEnabled val="1"/>
        </dgm:presLayoutVars>
      </dgm:prSet>
      <dgm:spPr/>
    </dgm:pt>
    <dgm:pt modelId="{C451BF61-92A9-4FB0-ADA7-6DDB4DFB70DC}" type="pres">
      <dgm:prSet presAssocID="{4FF74528-BA4F-4BDA-882C-408F03817FA8}" presName="sibTrans" presStyleCnt="0"/>
      <dgm:spPr/>
    </dgm:pt>
    <dgm:pt modelId="{F84D53AF-6D70-4417-8705-81C318388905}" type="pres">
      <dgm:prSet presAssocID="{E3D224D5-DEBC-4FDF-82C8-BAA09D0A16B5}" presName="node" presStyleLbl="node1" presStyleIdx="4" presStyleCnt="20" custLinFactNeighborX="8253" custLinFactNeighborY="5123">
        <dgm:presLayoutVars>
          <dgm:bulletEnabled val="1"/>
        </dgm:presLayoutVars>
      </dgm:prSet>
      <dgm:spPr/>
    </dgm:pt>
    <dgm:pt modelId="{6F475A6B-FA54-49A4-B680-7942A357BBA5}" type="pres">
      <dgm:prSet presAssocID="{BAF7768C-5151-42D1-B6F4-8DB3E56A9B84}" presName="sibTrans" presStyleCnt="0"/>
      <dgm:spPr/>
    </dgm:pt>
    <dgm:pt modelId="{9D3C9444-BCA6-41F5-BB33-1D5E6A1C5689}" type="pres">
      <dgm:prSet presAssocID="{913D361E-462A-46B1-95A0-878F3099B3CE}" presName="node" presStyleLbl="node1" presStyleIdx="5" presStyleCnt="20" custLinFactY="-20019" custLinFactNeighborX="2902" custLinFactNeighborY="-100000">
        <dgm:presLayoutVars>
          <dgm:bulletEnabled val="1"/>
        </dgm:presLayoutVars>
      </dgm:prSet>
      <dgm:spPr/>
    </dgm:pt>
    <dgm:pt modelId="{521A65FE-F592-41E9-A77B-26AD1032FA04}" type="pres">
      <dgm:prSet presAssocID="{E6262322-0B48-4B1E-AA08-E50930162C8B}" presName="sibTrans" presStyleCnt="0"/>
      <dgm:spPr/>
    </dgm:pt>
    <dgm:pt modelId="{CD17044A-F1D0-4C5C-AE9D-AF44A3A884C9}" type="pres">
      <dgm:prSet presAssocID="{64F6B60A-7084-41EF-810A-D516A051DF72}" presName="node" presStyleLbl="node1" presStyleIdx="6" presStyleCnt="20">
        <dgm:presLayoutVars>
          <dgm:bulletEnabled val="1"/>
        </dgm:presLayoutVars>
      </dgm:prSet>
      <dgm:spPr/>
    </dgm:pt>
    <dgm:pt modelId="{7D8985EB-2660-4A60-A907-6F255E39E6D1}" type="pres">
      <dgm:prSet presAssocID="{3F42E5E0-2090-4624-A887-11BBA3AD4E93}" presName="sibTrans" presStyleCnt="0"/>
      <dgm:spPr/>
    </dgm:pt>
    <dgm:pt modelId="{4E83333D-6B75-4742-AE5E-0B8A5B0B4CD5}" type="pres">
      <dgm:prSet presAssocID="{997DAFB1-F945-416D-AE35-22481055DE81}" presName="node" presStyleLbl="node1" presStyleIdx="7" presStyleCnt="20">
        <dgm:presLayoutVars>
          <dgm:bulletEnabled val="1"/>
        </dgm:presLayoutVars>
      </dgm:prSet>
      <dgm:spPr/>
    </dgm:pt>
    <dgm:pt modelId="{A4B7A56B-A612-46CB-9CE5-631C4B69B444}" type="pres">
      <dgm:prSet presAssocID="{CA49DE22-AE9E-40BD-BD01-56D5050248F4}" presName="sibTrans" presStyleCnt="0"/>
      <dgm:spPr/>
    </dgm:pt>
    <dgm:pt modelId="{798648CD-B013-47F0-9948-CB26D91312CB}" type="pres">
      <dgm:prSet presAssocID="{52A761D8-4411-4918-9289-6B025FE6CA1A}" presName="node" presStyleLbl="node1" presStyleIdx="8" presStyleCnt="20">
        <dgm:presLayoutVars>
          <dgm:bulletEnabled val="1"/>
        </dgm:presLayoutVars>
      </dgm:prSet>
      <dgm:spPr/>
    </dgm:pt>
    <dgm:pt modelId="{2690899C-E678-4393-AB11-5A4F8F02F98C}" type="pres">
      <dgm:prSet presAssocID="{36386057-12B5-4BD9-A95F-64B60E7DAF89}" presName="sibTrans" presStyleCnt="0"/>
      <dgm:spPr/>
    </dgm:pt>
    <dgm:pt modelId="{8B796660-B003-4D68-AAF2-E2927639F066}" type="pres">
      <dgm:prSet presAssocID="{2B826F06-3E2D-4474-93DC-BB9A6F064DE1}" presName="node" presStyleLbl="node1" presStyleIdx="9" presStyleCnt="20">
        <dgm:presLayoutVars>
          <dgm:bulletEnabled val="1"/>
        </dgm:presLayoutVars>
      </dgm:prSet>
      <dgm:spPr/>
    </dgm:pt>
    <dgm:pt modelId="{D2B9E808-9FD2-4E41-BCE9-AD438B735B32}" type="pres">
      <dgm:prSet presAssocID="{19831E65-D7C5-4B2C-8CA5-832C0ABF9058}" presName="sibTrans" presStyleCnt="0"/>
      <dgm:spPr/>
    </dgm:pt>
    <dgm:pt modelId="{BC26C11E-C632-4E48-9C33-D932B34C7DB2}" type="pres">
      <dgm:prSet presAssocID="{0AB3BB6E-14E4-4272-A13D-340BF335EE8B}" presName="node" presStyleLbl="node1" presStyleIdx="10" presStyleCnt="20">
        <dgm:presLayoutVars>
          <dgm:bulletEnabled val="1"/>
        </dgm:presLayoutVars>
      </dgm:prSet>
      <dgm:spPr/>
    </dgm:pt>
    <dgm:pt modelId="{34D10649-F11F-4C39-8FC3-DB8A25078A02}" type="pres">
      <dgm:prSet presAssocID="{DFEE2FA6-1A69-4F89-A9DD-F0C053BFE87B}" presName="sibTrans" presStyleCnt="0"/>
      <dgm:spPr/>
    </dgm:pt>
    <dgm:pt modelId="{B99973D0-1CA2-4398-80AB-BF25D8878421}" type="pres">
      <dgm:prSet presAssocID="{8DBCE721-E4B3-4637-8AEF-712BCB823428}" presName="node" presStyleLbl="node1" presStyleIdx="11" presStyleCnt="20">
        <dgm:presLayoutVars>
          <dgm:bulletEnabled val="1"/>
        </dgm:presLayoutVars>
      </dgm:prSet>
      <dgm:spPr/>
    </dgm:pt>
    <dgm:pt modelId="{BEA71D7B-A0DE-4877-8268-7B28D7DF696E}" type="pres">
      <dgm:prSet presAssocID="{C693FF51-802A-45D6-B49F-506117C7FDE6}" presName="sibTrans" presStyleCnt="0"/>
      <dgm:spPr/>
    </dgm:pt>
    <dgm:pt modelId="{45E06831-9852-4715-93E9-2E06BEBC799F}" type="pres">
      <dgm:prSet presAssocID="{4DCD5DBD-7822-4CF9-B5D5-06D8EAD4F806}" presName="node" presStyleLbl="node1" presStyleIdx="12" presStyleCnt="20">
        <dgm:presLayoutVars>
          <dgm:bulletEnabled val="1"/>
        </dgm:presLayoutVars>
      </dgm:prSet>
      <dgm:spPr/>
    </dgm:pt>
    <dgm:pt modelId="{3812D2CF-5F36-4C38-A466-A3A6E7DEEADB}" type="pres">
      <dgm:prSet presAssocID="{6FFC5E80-B729-47F6-9F1D-0E0F75152DF3}" presName="sibTrans" presStyleCnt="0"/>
      <dgm:spPr/>
    </dgm:pt>
    <dgm:pt modelId="{836423BA-6155-4AA1-A4EE-7D439215F0D6}" type="pres">
      <dgm:prSet presAssocID="{89D5421B-DE13-4CA7-BA73-2FFD5E83A035}" presName="node" presStyleLbl="node1" presStyleIdx="13" presStyleCnt="20">
        <dgm:presLayoutVars>
          <dgm:bulletEnabled val="1"/>
        </dgm:presLayoutVars>
      </dgm:prSet>
      <dgm:spPr/>
    </dgm:pt>
    <dgm:pt modelId="{CF57EA88-7D6B-46B7-A56F-4347EA35FD53}" type="pres">
      <dgm:prSet presAssocID="{6C88E28E-38E7-4781-96EC-97F1314946DE}" presName="sibTrans" presStyleCnt="0"/>
      <dgm:spPr/>
    </dgm:pt>
    <dgm:pt modelId="{8D01465A-B752-4C2E-9517-712665FFF7CF}" type="pres">
      <dgm:prSet presAssocID="{693F9B3E-431F-454C-8FE5-570031CA938E}" presName="node" presStyleLbl="node1" presStyleIdx="14" presStyleCnt="20">
        <dgm:presLayoutVars>
          <dgm:bulletEnabled val="1"/>
        </dgm:presLayoutVars>
      </dgm:prSet>
      <dgm:spPr/>
    </dgm:pt>
    <dgm:pt modelId="{92F80D32-AFF5-4697-82DE-541339C5DDBE}" type="pres">
      <dgm:prSet presAssocID="{98561F3C-7AAE-4BB0-9C94-2C12D1F18762}" presName="sibTrans" presStyleCnt="0"/>
      <dgm:spPr/>
    </dgm:pt>
    <dgm:pt modelId="{7EA65B96-82AA-41F3-8E5D-C9AE1E1D9B4D}" type="pres">
      <dgm:prSet presAssocID="{B49A6C71-1B63-410C-AE57-2CEE1A291311}" presName="node" presStyleLbl="node1" presStyleIdx="15" presStyleCnt="20">
        <dgm:presLayoutVars>
          <dgm:bulletEnabled val="1"/>
        </dgm:presLayoutVars>
      </dgm:prSet>
      <dgm:spPr/>
    </dgm:pt>
    <dgm:pt modelId="{58524706-EC7D-4F36-9950-BB65AC4373B2}" type="pres">
      <dgm:prSet presAssocID="{F0DD3DC7-1AF4-4AD1-B967-AA5329601E00}" presName="sibTrans" presStyleCnt="0"/>
      <dgm:spPr/>
    </dgm:pt>
    <dgm:pt modelId="{46632DD2-7ECA-458A-A33B-164FF5C3B0E6}" type="pres">
      <dgm:prSet presAssocID="{6117A981-87F4-4BE4-BC6E-EDD4E6090CA9}" presName="node" presStyleLbl="node1" presStyleIdx="16" presStyleCnt="20">
        <dgm:presLayoutVars>
          <dgm:bulletEnabled val="1"/>
        </dgm:presLayoutVars>
      </dgm:prSet>
      <dgm:spPr/>
    </dgm:pt>
    <dgm:pt modelId="{2D57E909-A796-444E-8B8A-49BC5AFCF270}" type="pres">
      <dgm:prSet presAssocID="{4D6C1B45-09F5-42E9-92C6-00731219EA78}" presName="sibTrans" presStyleCnt="0"/>
      <dgm:spPr/>
    </dgm:pt>
    <dgm:pt modelId="{B6A9572F-29DA-4AAA-BD1E-7F0907CF7C41}" type="pres">
      <dgm:prSet presAssocID="{05E375E7-D9FA-4930-9B2C-66CA3628EFC4}" presName="node" presStyleLbl="node1" presStyleIdx="17" presStyleCnt="20">
        <dgm:presLayoutVars>
          <dgm:bulletEnabled val="1"/>
        </dgm:presLayoutVars>
      </dgm:prSet>
      <dgm:spPr/>
    </dgm:pt>
    <dgm:pt modelId="{09B16006-D8B5-4BDC-89A4-AEB2E8274632}" type="pres">
      <dgm:prSet presAssocID="{DDE3FEB5-DAD4-4FB8-8C3F-DD1B02A79B29}" presName="sibTrans" presStyleCnt="0"/>
      <dgm:spPr/>
    </dgm:pt>
    <dgm:pt modelId="{A7EA3383-F478-4318-86D2-B19BA4885377}" type="pres">
      <dgm:prSet presAssocID="{3EF4E16D-B187-46AA-AEEF-78301308C152}" presName="node" presStyleLbl="node1" presStyleIdx="18" presStyleCnt="20" custLinFactX="-100000" custLinFactY="-150758" custLinFactNeighborX="-121872" custLinFactNeighborY="-200000">
        <dgm:presLayoutVars>
          <dgm:bulletEnabled val="1"/>
        </dgm:presLayoutVars>
      </dgm:prSet>
      <dgm:spPr/>
    </dgm:pt>
    <dgm:pt modelId="{01601402-7684-4406-9C7F-855C43FEE046}" type="pres">
      <dgm:prSet presAssocID="{6584C44F-A670-432D-A885-C15CC08B2B39}" presName="sibTrans" presStyleCnt="0"/>
      <dgm:spPr/>
    </dgm:pt>
    <dgm:pt modelId="{45B84E8A-9BBB-45E5-93A6-3E81D693B475}" type="pres">
      <dgm:prSet presAssocID="{F9953EAD-1415-4579-88CF-E0BF5459E2BF}" presName="node" presStyleLbl="node1" presStyleIdx="19" presStyleCnt="20" custLinFactX="-100000" custLinFactY="-152262" custLinFactNeighborX="-123861" custLinFactNeighborY="-200000">
        <dgm:presLayoutVars>
          <dgm:bulletEnabled val="1"/>
        </dgm:presLayoutVars>
      </dgm:prSet>
      <dgm:spPr/>
    </dgm:pt>
  </dgm:ptLst>
  <dgm:cxnLst>
    <dgm:cxn modelId="{A7E96A06-E4E3-4FC5-88A6-D9F56245861B}" srcId="{B988B840-8AED-477B-BED4-38763C188BC3}" destId="{997DAFB1-F945-416D-AE35-22481055DE81}" srcOrd="7" destOrd="0" parTransId="{4F1D8B6C-86F1-41FC-BEB3-B5EC803A3EB0}" sibTransId="{CA49DE22-AE9E-40BD-BD01-56D5050248F4}"/>
    <dgm:cxn modelId="{8F35B809-240D-4CAD-A427-FD5587E3B0AF}" type="presOf" srcId="{6117A981-87F4-4BE4-BC6E-EDD4E6090CA9}" destId="{46632DD2-7ECA-458A-A33B-164FF5C3B0E6}" srcOrd="0" destOrd="0" presId="urn:microsoft.com/office/officeart/2005/8/layout/default"/>
    <dgm:cxn modelId="{3AA9B914-5B0E-464E-8AA8-86207189CA02}" type="presOf" srcId="{05E375E7-D9FA-4930-9B2C-66CA3628EFC4}" destId="{B6A9572F-29DA-4AAA-BD1E-7F0907CF7C41}" srcOrd="0" destOrd="0" presId="urn:microsoft.com/office/officeart/2005/8/layout/default"/>
    <dgm:cxn modelId="{9EC92515-CCD1-4C81-BB02-7F673C6949B0}" type="presOf" srcId="{4DCD5DBD-7822-4CF9-B5D5-06D8EAD4F806}" destId="{45E06831-9852-4715-93E9-2E06BEBC799F}" srcOrd="0" destOrd="0" presId="urn:microsoft.com/office/officeart/2005/8/layout/default"/>
    <dgm:cxn modelId="{D7D5DD20-FCBB-4BC7-A8DF-3251FBF7B8B9}" type="presOf" srcId="{89D5421B-DE13-4CA7-BA73-2FFD5E83A035}" destId="{836423BA-6155-4AA1-A4EE-7D439215F0D6}" srcOrd="0" destOrd="0" presId="urn:microsoft.com/office/officeart/2005/8/layout/default"/>
    <dgm:cxn modelId="{6FE00B25-4BCA-4E37-BA97-1F2E7DA39621}" srcId="{B988B840-8AED-477B-BED4-38763C188BC3}" destId="{64F6B60A-7084-41EF-810A-D516A051DF72}" srcOrd="6" destOrd="0" parTransId="{B1A8E315-C5F4-43B5-93E6-F097BDB0816F}" sibTransId="{3F42E5E0-2090-4624-A887-11BBA3AD4E93}"/>
    <dgm:cxn modelId="{237B3D25-812D-4FBF-9550-B867094DD91F}" srcId="{B988B840-8AED-477B-BED4-38763C188BC3}" destId="{E3D224D5-DEBC-4FDF-82C8-BAA09D0A16B5}" srcOrd="4" destOrd="0" parTransId="{CD266D52-16ED-4C36-B047-3AA2623ADF46}" sibTransId="{BAF7768C-5151-42D1-B6F4-8DB3E56A9B84}"/>
    <dgm:cxn modelId="{05FB8126-88AF-4419-AFD9-B55051F4B6E2}" srcId="{B988B840-8AED-477B-BED4-38763C188BC3}" destId="{3EF4E16D-B187-46AA-AEEF-78301308C152}" srcOrd="18" destOrd="0" parTransId="{D8D4F252-782F-4F8B-8B6E-17FAED258D4F}" sibTransId="{6584C44F-A670-432D-A885-C15CC08B2B39}"/>
    <dgm:cxn modelId="{19C1DB35-DD47-4ADB-82F9-DE2D1DAA865A}" srcId="{B988B840-8AED-477B-BED4-38763C188BC3}" destId="{693F9B3E-431F-454C-8FE5-570031CA938E}" srcOrd="14" destOrd="0" parTransId="{44A6A016-FFC5-4A73-95D6-CE549E9C76F7}" sibTransId="{98561F3C-7AAE-4BB0-9C94-2C12D1F18762}"/>
    <dgm:cxn modelId="{BEAB403C-615A-45F0-ABDF-ED4D9257C55B}" type="presOf" srcId="{B988B840-8AED-477B-BED4-38763C188BC3}" destId="{C4B93E9C-12BB-49AE-8F4E-905FD79E1070}" srcOrd="0" destOrd="0" presId="urn:microsoft.com/office/officeart/2005/8/layout/default"/>
    <dgm:cxn modelId="{DF8C7E3F-16BA-4C30-B612-031BE29B557E}" type="presOf" srcId="{913D361E-462A-46B1-95A0-878F3099B3CE}" destId="{9D3C9444-BCA6-41F5-BB33-1D5E6A1C5689}" srcOrd="0" destOrd="0" presId="urn:microsoft.com/office/officeart/2005/8/layout/default"/>
    <dgm:cxn modelId="{C5112E43-2A88-48C9-A691-D73D1B7EF5D8}" srcId="{B988B840-8AED-477B-BED4-38763C188BC3}" destId="{0AB3BB6E-14E4-4272-A13D-340BF335EE8B}" srcOrd="10" destOrd="0" parTransId="{3B90BFDA-5C5C-4646-93B8-109E73FDC7E7}" sibTransId="{DFEE2FA6-1A69-4F89-A9DD-F0C053BFE87B}"/>
    <dgm:cxn modelId="{D0D3E865-63E4-4195-A617-371714A0896B}" type="presOf" srcId="{469EDEC3-9E3E-4800-AA15-D5267D370D3B}" destId="{9CDF78FF-D8E9-4A42-9396-2227FD229357}" srcOrd="0" destOrd="0" presId="urn:microsoft.com/office/officeart/2005/8/layout/default"/>
    <dgm:cxn modelId="{986ADE66-144E-4F58-B26E-8EC9B6652285}" type="presOf" srcId="{0AB3BB6E-14E4-4272-A13D-340BF335EE8B}" destId="{BC26C11E-C632-4E48-9C33-D932B34C7DB2}" srcOrd="0" destOrd="0" presId="urn:microsoft.com/office/officeart/2005/8/layout/default"/>
    <dgm:cxn modelId="{07FB1547-58D4-48C2-9B76-EB6A6A27AFAB}" srcId="{B988B840-8AED-477B-BED4-38763C188BC3}" destId="{B49A6C71-1B63-410C-AE57-2CEE1A291311}" srcOrd="15" destOrd="0" parTransId="{82B93C32-3000-4DE2-8D6E-563F687591BE}" sibTransId="{F0DD3DC7-1AF4-4AD1-B967-AA5329601E00}"/>
    <dgm:cxn modelId="{87D9854A-BCB3-438D-B654-617C8C487F20}" type="presOf" srcId="{B2DCB0BB-D357-4531-9D86-FAB46356B765}" destId="{B0655739-2CBC-4B9A-BB69-191D9C9D97D9}" srcOrd="0" destOrd="0" presId="urn:microsoft.com/office/officeart/2005/8/layout/default"/>
    <dgm:cxn modelId="{BBC91651-46DC-4A09-8006-F8F18952F9DB}" srcId="{B988B840-8AED-477B-BED4-38763C188BC3}" destId="{05E375E7-D9FA-4930-9B2C-66CA3628EFC4}" srcOrd="17" destOrd="0" parTransId="{3BF027E9-DA45-4A2D-BF12-F321CA17406E}" sibTransId="{DDE3FEB5-DAD4-4FB8-8C3F-DD1B02A79B29}"/>
    <dgm:cxn modelId="{A683CD71-8EDD-4556-AE9E-D613319FD04F}" type="presOf" srcId="{B4F85898-4323-4F08-B5D2-2DE3CCF12786}" destId="{6DA494E2-83B4-4EE3-9522-D13C112091B1}" srcOrd="0" destOrd="0" presId="urn:microsoft.com/office/officeart/2005/8/layout/default"/>
    <dgm:cxn modelId="{D66D0652-DCE2-4D2A-9672-6AF5F8199072}" srcId="{B988B840-8AED-477B-BED4-38763C188BC3}" destId="{52A761D8-4411-4918-9289-6B025FE6CA1A}" srcOrd="8" destOrd="0" parTransId="{22474263-85BC-4C9F-B338-502DFD0DB338}" sibTransId="{36386057-12B5-4BD9-A95F-64B60E7DAF89}"/>
    <dgm:cxn modelId="{C84E9156-4B0F-4962-8BA8-9CB59E0758F4}" type="presOf" srcId="{52A761D8-4411-4918-9289-6B025FE6CA1A}" destId="{798648CD-B013-47F0-9948-CB26D91312CB}" srcOrd="0" destOrd="0" presId="urn:microsoft.com/office/officeart/2005/8/layout/default"/>
    <dgm:cxn modelId="{19B8917A-F392-4B49-BAED-4867996A565D}" type="presOf" srcId="{2B826F06-3E2D-4474-93DC-BB9A6F064DE1}" destId="{8B796660-B003-4D68-AAF2-E2927639F066}" srcOrd="0" destOrd="0" presId="urn:microsoft.com/office/officeart/2005/8/layout/default"/>
    <dgm:cxn modelId="{3F943680-A6D9-4CD6-8414-81C8AC1EA29E}" srcId="{B988B840-8AED-477B-BED4-38763C188BC3}" destId="{17E1A33E-131D-4155-9E33-E875B7EF59DE}" srcOrd="2" destOrd="0" parTransId="{503D1263-8186-4D57-A531-4D08369857C4}" sibTransId="{B906D0A2-501D-453B-8D79-58FAC84514F0}"/>
    <dgm:cxn modelId="{3A533D8B-21C2-4D7F-990F-34C3F8E86AA9}" type="presOf" srcId="{693F9B3E-431F-454C-8FE5-570031CA938E}" destId="{8D01465A-B752-4C2E-9517-712665FFF7CF}" srcOrd="0" destOrd="0" presId="urn:microsoft.com/office/officeart/2005/8/layout/default"/>
    <dgm:cxn modelId="{386A5E90-CB9F-4D54-AD3A-364D77ABCA69}" type="presOf" srcId="{64F6B60A-7084-41EF-810A-D516A051DF72}" destId="{CD17044A-F1D0-4C5C-AE9D-AF44A3A884C9}" srcOrd="0" destOrd="0" presId="urn:microsoft.com/office/officeart/2005/8/layout/default"/>
    <dgm:cxn modelId="{092F6D90-3663-4809-A4C4-A1EE868C6243}" srcId="{B988B840-8AED-477B-BED4-38763C188BC3}" destId="{F9953EAD-1415-4579-88CF-E0BF5459E2BF}" srcOrd="19" destOrd="0" parTransId="{DEA76025-10AC-4257-B519-5C1FCABDF424}" sibTransId="{A4DB0817-1866-47EC-8C78-02C49CFF0192}"/>
    <dgm:cxn modelId="{FB4E4897-4072-44CF-8056-E02D15722DA0}" srcId="{B988B840-8AED-477B-BED4-38763C188BC3}" destId="{B4F85898-4323-4F08-B5D2-2DE3CCF12786}" srcOrd="3" destOrd="0" parTransId="{E470A0DB-3E9D-46DB-8215-7C7ECDA6072B}" sibTransId="{4FF74528-BA4F-4BDA-882C-408F03817FA8}"/>
    <dgm:cxn modelId="{6701A49D-4A26-41FD-8564-3FD7FB47DCF4}" srcId="{B988B840-8AED-477B-BED4-38763C188BC3}" destId="{913D361E-462A-46B1-95A0-878F3099B3CE}" srcOrd="5" destOrd="0" parTransId="{5C15EC15-297A-42E5-88E2-E3514B275E9A}" sibTransId="{E6262322-0B48-4B1E-AA08-E50930162C8B}"/>
    <dgm:cxn modelId="{3ABDEDA7-E799-4759-BB9F-05BF1439B4E7}" type="presOf" srcId="{3EF4E16D-B187-46AA-AEEF-78301308C152}" destId="{A7EA3383-F478-4318-86D2-B19BA4885377}" srcOrd="0" destOrd="0" presId="urn:microsoft.com/office/officeart/2005/8/layout/default"/>
    <dgm:cxn modelId="{690200A8-7291-4161-A0C2-8AB493C0D93C}" type="presOf" srcId="{B49A6C71-1B63-410C-AE57-2CEE1A291311}" destId="{7EA65B96-82AA-41F3-8E5D-C9AE1E1D9B4D}" srcOrd="0" destOrd="0" presId="urn:microsoft.com/office/officeart/2005/8/layout/default"/>
    <dgm:cxn modelId="{E8E5B7A9-9C49-45D4-A3CD-F4ECEB4771F8}" type="presOf" srcId="{F9953EAD-1415-4579-88CF-E0BF5459E2BF}" destId="{45B84E8A-9BBB-45E5-93A6-3E81D693B475}" srcOrd="0" destOrd="0" presId="urn:microsoft.com/office/officeart/2005/8/layout/default"/>
    <dgm:cxn modelId="{C02FEEAC-F2C1-473A-8A79-BAC8700C37A5}" srcId="{B988B840-8AED-477B-BED4-38763C188BC3}" destId="{8DBCE721-E4B3-4637-8AEF-712BCB823428}" srcOrd="11" destOrd="0" parTransId="{8B849739-3B91-44C4-A573-1B0487356A27}" sibTransId="{C693FF51-802A-45D6-B49F-506117C7FDE6}"/>
    <dgm:cxn modelId="{E41CF8AF-B14B-453D-90BF-0CFA3E320DB2}" srcId="{B988B840-8AED-477B-BED4-38763C188BC3}" destId="{469EDEC3-9E3E-4800-AA15-D5267D370D3B}" srcOrd="1" destOrd="0" parTransId="{551C663D-EEFF-4EE7-AF71-118F2819F9EF}" sibTransId="{50A6C42C-6E01-46AA-8C0D-59F118DA3411}"/>
    <dgm:cxn modelId="{7C8E78B0-E216-4828-BCCA-A1F2A5A480DB}" srcId="{B988B840-8AED-477B-BED4-38763C188BC3}" destId="{6117A981-87F4-4BE4-BC6E-EDD4E6090CA9}" srcOrd="16" destOrd="0" parTransId="{CE50298D-FDBB-491C-9A23-31119757EE46}" sibTransId="{4D6C1B45-09F5-42E9-92C6-00731219EA78}"/>
    <dgm:cxn modelId="{A7A8B7C0-A53E-4925-8614-76BB616B31B8}" type="presOf" srcId="{E3D224D5-DEBC-4FDF-82C8-BAA09D0A16B5}" destId="{F84D53AF-6D70-4417-8705-81C318388905}" srcOrd="0" destOrd="0" presId="urn:microsoft.com/office/officeart/2005/8/layout/default"/>
    <dgm:cxn modelId="{25E45EC1-A16E-4C46-8833-9287693F233F}" srcId="{B988B840-8AED-477B-BED4-38763C188BC3}" destId="{4DCD5DBD-7822-4CF9-B5D5-06D8EAD4F806}" srcOrd="12" destOrd="0" parTransId="{BBA64C86-86C6-44ED-BAB8-A2EE3FBCA0CC}" sibTransId="{6FFC5E80-B729-47F6-9F1D-0E0F75152DF3}"/>
    <dgm:cxn modelId="{2E1C88DB-EDAB-451C-A81E-F72E164F0D93}" type="presOf" srcId="{997DAFB1-F945-416D-AE35-22481055DE81}" destId="{4E83333D-6B75-4742-AE5E-0B8A5B0B4CD5}" srcOrd="0" destOrd="0" presId="urn:microsoft.com/office/officeart/2005/8/layout/default"/>
    <dgm:cxn modelId="{96787DE7-B666-4E89-BC7C-404545C5ABD5}" type="presOf" srcId="{8DBCE721-E4B3-4637-8AEF-712BCB823428}" destId="{B99973D0-1CA2-4398-80AB-BF25D8878421}" srcOrd="0" destOrd="0" presId="urn:microsoft.com/office/officeart/2005/8/layout/default"/>
    <dgm:cxn modelId="{34B602E8-DFD6-4D3D-B780-51005BFDA22B}" srcId="{B988B840-8AED-477B-BED4-38763C188BC3}" destId="{89D5421B-DE13-4CA7-BA73-2FFD5E83A035}" srcOrd="13" destOrd="0" parTransId="{AB2B62DD-78BB-4BA8-86B2-0CD7D8CB0BFF}" sibTransId="{6C88E28E-38E7-4781-96EC-97F1314946DE}"/>
    <dgm:cxn modelId="{CC60C8F0-66D2-495A-9F72-93F5A7170B68}" type="presOf" srcId="{17E1A33E-131D-4155-9E33-E875B7EF59DE}" destId="{9D646D53-691F-445C-BB8F-EAF5D958AD7B}" srcOrd="0" destOrd="0" presId="urn:microsoft.com/office/officeart/2005/8/layout/default"/>
    <dgm:cxn modelId="{C2C617FA-DF07-4A38-8E61-031E16B303CF}" srcId="{B988B840-8AED-477B-BED4-38763C188BC3}" destId="{B2DCB0BB-D357-4531-9D86-FAB46356B765}" srcOrd="0" destOrd="0" parTransId="{48B1E7BC-D226-4A67-95D5-6A83736046B0}" sibTransId="{23E6A962-F506-47AF-8319-1D8D0444A95E}"/>
    <dgm:cxn modelId="{B1C08CFF-413A-4046-9005-0E03F39E4C62}" srcId="{B988B840-8AED-477B-BED4-38763C188BC3}" destId="{2B826F06-3E2D-4474-93DC-BB9A6F064DE1}" srcOrd="9" destOrd="0" parTransId="{103DDEC1-613B-47A9-84C8-3E9C15EE8E1A}" sibTransId="{19831E65-D7C5-4B2C-8CA5-832C0ABF9058}"/>
    <dgm:cxn modelId="{0E77194B-FA36-4BC9-AEF8-7780C70263FB}" type="presParOf" srcId="{C4B93E9C-12BB-49AE-8F4E-905FD79E1070}" destId="{B0655739-2CBC-4B9A-BB69-191D9C9D97D9}" srcOrd="0" destOrd="0" presId="urn:microsoft.com/office/officeart/2005/8/layout/default"/>
    <dgm:cxn modelId="{038E4D91-6C0C-40F0-B0E1-8004EA216B60}" type="presParOf" srcId="{C4B93E9C-12BB-49AE-8F4E-905FD79E1070}" destId="{6480456D-8E6B-4BA7-9FC3-6F0FE603F7C7}" srcOrd="1" destOrd="0" presId="urn:microsoft.com/office/officeart/2005/8/layout/default"/>
    <dgm:cxn modelId="{6E54F111-920D-4B05-A6D0-8C5B04417AC8}" type="presParOf" srcId="{C4B93E9C-12BB-49AE-8F4E-905FD79E1070}" destId="{9CDF78FF-D8E9-4A42-9396-2227FD229357}" srcOrd="2" destOrd="0" presId="urn:microsoft.com/office/officeart/2005/8/layout/default"/>
    <dgm:cxn modelId="{47EAA48D-208B-485F-A03D-5BEC7A8115E4}" type="presParOf" srcId="{C4B93E9C-12BB-49AE-8F4E-905FD79E1070}" destId="{01D08E36-B5AC-4E31-9D15-D42A2841D16C}" srcOrd="3" destOrd="0" presId="urn:microsoft.com/office/officeart/2005/8/layout/default"/>
    <dgm:cxn modelId="{A73C60F8-2FAD-4182-A561-F1232B3B02D5}" type="presParOf" srcId="{C4B93E9C-12BB-49AE-8F4E-905FD79E1070}" destId="{9D646D53-691F-445C-BB8F-EAF5D958AD7B}" srcOrd="4" destOrd="0" presId="urn:microsoft.com/office/officeart/2005/8/layout/default"/>
    <dgm:cxn modelId="{0C584205-3218-4F42-BF70-9E6853F251E3}" type="presParOf" srcId="{C4B93E9C-12BB-49AE-8F4E-905FD79E1070}" destId="{FCA94695-0818-4C0E-9036-A4EA5D900E02}" srcOrd="5" destOrd="0" presId="urn:microsoft.com/office/officeart/2005/8/layout/default"/>
    <dgm:cxn modelId="{A731A332-E43C-442B-A57F-98557864E911}" type="presParOf" srcId="{C4B93E9C-12BB-49AE-8F4E-905FD79E1070}" destId="{6DA494E2-83B4-4EE3-9522-D13C112091B1}" srcOrd="6" destOrd="0" presId="urn:microsoft.com/office/officeart/2005/8/layout/default"/>
    <dgm:cxn modelId="{4A6B14B0-EEBC-4D1C-8D6D-514374C92032}" type="presParOf" srcId="{C4B93E9C-12BB-49AE-8F4E-905FD79E1070}" destId="{C451BF61-92A9-4FB0-ADA7-6DDB4DFB70DC}" srcOrd="7" destOrd="0" presId="urn:microsoft.com/office/officeart/2005/8/layout/default"/>
    <dgm:cxn modelId="{B88FBE01-7280-4BA2-9757-4381ED5A2312}" type="presParOf" srcId="{C4B93E9C-12BB-49AE-8F4E-905FD79E1070}" destId="{F84D53AF-6D70-4417-8705-81C318388905}" srcOrd="8" destOrd="0" presId="urn:microsoft.com/office/officeart/2005/8/layout/default"/>
    <dgm:cxn modelId="{DCDE3F0B-3D59-4764-A9FE-FF11C2B92C90}" type="presParOf" srcId="{C4B93E9C-12BB-49AE-8F4E-905FD79E1070}" destId="{6F475A6B-FA54-49A4-B680-7942A357BBA5}" srcOrd="9" destOrd="0" presId="urn:microsoft.com/office/officeart/2005/8/layout/default"/>
    <dgm:cxn modelId="{34C510D7-A0A9-41CE-8090-988BE8CB19BD}" type="presParOf" srcId="{C4B93E9C-12BB-49AE-8F4E-905FD79E1070}" destId="{9D3C9444-BCA6-41F5-BB33-1D5E6A1C5689}" srcOrd="10" destOrd="0" presId="urn:microsoft.com/office/officeart/2005/8/layout/default"/>
    <dgm:cxn modelId="{067D1BF2-1F61-4CA1-8029-8EA967DF1526}" type="presParOf" srcId="{C4B93E9C-12BB-49AE-8F4E-905FD79E1070}" destId="{521A65FE-F592-41E9-A77B-26AD1032FA04}" srcOrd="11" destOrd="0" presId="urn:microsoft.com/office/officeart/2005/8/layout/default"/>
    <dgm:cxn modelId="{44B22EC4-8702-4C65-BBC4-6B436073E73D}" type="presParOf" srcId="{C4B93E9C-12BB-49AE-8F4E-905FD79E1070}" destId="{CD17044A-F1D0-4C5C-AE9D-AF44A3A884C9}" srcOrd="12" destOrd="0" presId="urn:microsoft.com/office/officeart/2005/8/layout/default"/>
    <dgm:cxn modelId="{37405C65-9C72-42BA-966A-9E883F5F9D4D}" type="presParOf" srcId="{C4B93E9C-12BB-49AE-8F4E-905FD79E1070}" destId="{7D8985EB-2660-4A60-A907-6F255E39E6D1}" srcOrd="13" destOrd="0" presId="urn:microsoft.com/office/officeart/2005/8/layout/default"/>
    <dgm:cxn modelId="{BDD118A3-CA42-4028-98DD-F779D4691912}" type="presParOf" srcId="{C4B93E9C-12BB-49AE-8F4E-905FD79E1070}" destId="{4E83333D-6B75-4742-AE5E-0B8A5B0B4CD5}" srcOrd="14" destOrd="0" presId="urn:microsoft.com/office/officeart/2005/8/layout/default"/>
    <dgm:cxn modelId="{7E686E07-DE76-4864-862E-0ADFBDDBE150}" type="presParOf" srcId="{C4B93E9C-12BB-49AE-8F4E-905FD79E1070}" destId="{A4B7A56B-A612-46CB-9CE5-631C4B69B444}" srcOrd="15" destOrd="0" presId="urn:microsoft.com/office/officeart/2005/8/layout/default"/>
    <dgm:cxn modelId="{67394C8B-85E8-4F03-B5D9-B99F41EF11E8}" type="presParOf" srcId="{C4B93E9C-12BB-49AE-8F4E-905FD79E1070}" destId="{798648CD-B013-47F0-9948-CB26D91312CB}" srcOrd="16" destOrd="0" presId="urn:microsoft.com/office/officeart/2005/8/layout/default"/>
    <dgm:cxn modelId="{A0E6F468-EA7A-45C7-BB74-AF9C16A36C8E}" type="presParOf" srcId="{C4B93E9C-12BB-49AE-8F4E-905FD79E1070}" destId="{2690899C-E678-4393-AB11-5A4F8F02F98C}" srcOrd="17" destOrd="0" presId="urn:microsoft.com/office/officeart/2005/8/layout/default"/>
    <dgm:cxn modelId="{34137C2E-B555-4A6D-B1E6-E1DD014153FD}" type="presParOf" srcId="{C4B93E9C-12BB-49AE-8F4E-905FD79E1070}" destId="{8B796660-B003-4D68-AAF2-E2927639F066}" srcOrd="18" destOrd="0" presId="urn:microsoft.com/office/officeart/2005/8/layout/default"/>
    <dgm:cxn modelId="{1BDA079F-67F8-4C36-868C-142FE123E05F}" type="presParOf" srcId="{C4B93E9C-12BB-49AE-8F4E-905FD79E1070}" destId="{D2B9E808-9FD2-4E41-BCE9-AD438B735B32}" srcOrd="19" destOrd="0" presId="urn:microsoft.com/office/officeart/2005/8/layout/default"/>
    <dgm:cxn modelId="{A708C8B3-FA0B-4351-83EB-6C6E1A29BB5A}" type="presParOf" srcId="{C4B93E9C-12BB-49AE-8F4E-905FD79E1070}" destId="{BC26C11E-C632-4E48-9C33-D932B34C7DB2}" srcOrd="20" destOrd="0" presId="urn:microsoft.com/office/officeart/2005/8/layout/default"/>
    <dgm:cxn modelId="{2F0AC456-5C6C-40BF-8EE8-918D3D027EB1}" type="presParOf" srcId="{C4B93E9C-12BB-49AE-8F4E-905FD79E1070}" destId="{34D10649-F11F-4C39-8FC3-DB8A25078A02}" srcOrd="21" destOrd="0" presId="urn:microsoft.com/office/officeart/2005/8/layout/default"/>
    <dgm:cxn modelId="{23E85E3A-8F65-4D4F-BD09-374F645C83FD}" type="presParOf" srcId="{C4B93E9C-12BB-49AE-8F4E-905FD79E1070}" destId="{B99973D0-1CA2-4398-80AB-BF25D8878421}" srcOrd="22" destOrd="0" presId="urn:microsoft.com/office/officeart/2005/8/layout/default"/>
    <dgm:cxn modelId="{1A120680-4767-4655-BB24-31E507152694}" type="presParOf" srcId="{C4B93E9C-12BB-49AE-8F4E-905FD79E1070}" destId="{BEA71D7B-A0DE-4877-8268-7B28D7DF696E}" srcOrd="23" destOrd="0" presId="urn:microsoft.com/office/officeart/2005/8/layout/default"/>
    <dgm:cxn modelId="{91FDC988-0C73-4162-9C40-8B1E222EE78A}" type="presParOf" srcId="{C4B93E9C-12BB-49AE-8F4E-905FD79E1070}" destId="{45E06831-9852-4715-93E9-2E06BEBC799F}" srcOrd="24" destOrd="0" presId="urn:microsoft.com/office/officeart/2005/8/layout/default"/>
    <dgm:cxn modelId="{55E2BEC5-781E-4D2F-B454-33A06C91F834}" type="presParOf" srcId="{C4B93E9C-12BB-49AE-8F4E-905FD79E1070}" destId="{3812D2CF-5F36-4C38-A466-A3A6E7DEEADB}" srcOrd="25" destOrd="0" presId="urn:microsoft.com/office/officeart/2005/8/layout/default"/>
    <dgm:cxn modelId="{0C40E5A6-78B8-46BD-ABB7-0237A0B32F2E}" type="presParOf" srcId="{C4B93E9C-12BB-49AE-8F4E-905FD79E1070}" destId="{836423BA-6155-4AA1-A4EE-7D439215F0D6}" srcOrd="26" destOrd="0" presId="urn:microsoft.com/office/officeart/2005/8/layout/default"/>
    <dgm:cxn modelId="{C4FCE9BB-5827-49D3-B212-B40C21A96A3C}" type="presParOf" srcId="{C4B93E9C-12BB-49AE-8F4E-905FD79E1070}" destId="{CF57EA88-7D6B-46B7-A56F-4347EA35FD53}" srcOrd="27" destOrd="0" presId="urn:microsoft.com/office/officeart/2005/8/layout/default"/>
    <dgm:cxn modelId="{1A619883-3B50-46BF-8F5C-3E9A70727E0C}" type="presParOf" srcId="{C4B93E9C-12BB-49AE-8F4E-905FD79E1070}" destId="{8D01465A-B752-4C2E-9517-712665FFF7CF}" srcOrd="28" destOrd="0" presId="urn:microsoft.com/office/officeart/2005/8/layout/default"/>
    <dgm:cxn modelId="{E361772A-C73A-434E-ADA7-DF505C46883F}" type="presParOf" srcId="{C4B93E9C-12BB-49AE-8F4E-905FD79E1070}" destId="{92F80D32-AFF5-4697-82DE-541339C5DDBE}" srcOrd="29" destOrd="0" presId="urn:microsoft.com/office/officeart/2005/8/layout/default"/>
    <dgm:cxn modelId="{E0A95069-6691-44F2-92E2-96E86F56F999}" type="presParOf" srcId="{C4B93E9C-12BB-49AE-8F4E-905FD79E1070}" destId="{7EA65B96-82AA-41F3-8E5D-C9AE1E1D9B4D}" srcOrd="30" destOrd="0" presId="urn:microsoft.com/office/officeart/2005/8/layout/default"/>
    <dgm:cxn modelId="{2637FFD9-043D-4529-BCC9-42A144B8BDA4}" type="presParOf" srcId="{C4B93E9C-12BB-49AE-8F4E-905FD79E1070}" destId="{58524706-EC7D-4F36-9950-BB65AC4373B2}" srcOrd="31" destOrd="0" presId="urn:microsoft.com/office/officeart/2005/8/layout/default"/>
    <dgm:cxn modelId="{B42AE240-4600-4A1A-82D8-A380CB5B531F}" type="presParOf" srcId="{C4B93E9C-12BB-49AE-8F4E-905FD79E1070}" destId="{46632DD2-7ECA-458A-A33B-164FF5C3B0E6}" srcOrd="32" destOrd="0" presId="urn:microsoft.com/office/officeart/2005/8/layout/default"/>
    <dgm:cxn modelId="{46F88935-0EF5-4ED9-86EA-5A4B1E9D4D72}" type="presParOf" srcId="{C4B93E9C-12BB-49AE-8F4E-905FD79E1070}" destId="{2D57E909-A796-444E-8B8A-49BC5AFCF270}" srcOrd="33" destOrd="0" presId="urn:microsoft.com/office/officeart/2005/8/layout/default"/>
    <dgm:cxn modelId="{5C0BC501-7344-48C6-BF09-32EC13D6FADD}" type="presParOf" srcId="{C4B93E9C-12BB-49AE-8F4E-905FD79E1070}" destId="{B6A9572F-29DA-4AAA-BD1E-7F0907CF7C41}" srcOrd="34" destOrd="0" presId="urn:microsoft.com/office/officeart/2005/8/layout/default"/>
    <dgm:cxn modelId="{4BD761C0-0F7B-4FE0-A8D4-3D2745700CB7}" type="presParOf" srcId="{C4B93E9C-12BB-49AE-8F4E-905FD79E1070}" destId="{09B16006-D8B5-4BDC-89A4-AEB2E8274632}" srcOrd="35" destOrd="0" presId="urn:microsoft.com/office/officeart/2005/8/layout/default"/>
    <dgm:cxn modelId="{915FABDE-9B81-4F9A-AAE4-50FB827A7289}" type="presParOf" srcId="{C4B93E9C-12BB-49AE-8F4E-905FD79E1070}" destId="{A7EA3383-F478-4318-86D2-B19BA4885377}" srcOrd="36" destOrd="0" presId="urn:microsoft.com/office/officeart/2005/8/layout/default"/>
    <dgm:cxn modelId="{A93D4951-E3CC-426C-8BF4-4E5EFD221B39}" type="presParOf" srcId="{C4B93E9C-12BB-49AE-8F4E-905FD79E1070}" destId="{01601402-7684-4406-9C7F-855C43FEE046}" srcOrd="37" destOrd="0" presId="urn:microsoft.com/office/officeart/2005/8/layout/default"/>
    <dgm:cxn modelId="{04C838F1-18EC-4E42-90E5-D474EDF1B019}" type="presParOf" srcId="{C4B93E9C-12BB-49AE-8F4E-905FD79E1070}" destId="{45B84E8A-9BBB-45E5-93A6-3E81D693B475}" srcOrd="3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0ECEE66-F105-4AD9-BD7B-639AB12205CC}" type="doc">
      <dgm:prSet loTypeId="urn:microsoft.com/office/officeart/2008/layout/LinedList" loCatId="list" qsTypeId="urn:microsoft.com/office/officeart/2005/8/quickstyle/simple1#5" qsCatId="simple" csTypeId="urn:microsoft.com/office/officeart/2005/8/colors/accent1_2#5" csCatId="accent1"/>
      <dgm:spPr/>
      <dgm:t>
        <a:bodyPr/>
        <a:lstStyle/>
        <a:p>
          <a:endParaRPr lang="en-US"/>
        </a:p>
      </dgm:t>
    </dgm:pt>
    <dgm:pt modelId="{5F7DFB25-6624-45DF-A979-02102B0C4B36}">
      <dgm:prSet/>
      <dgm:spPr/>
      <dgm:t>
        <a:bodyPr/>
        <a:lstStyle/>
        <a:p>
          <a:r>
            <a:rPr lang="en-GB" dirty="0"/>
            <a:t>70% on school numbers. 30% based on IDP’s</a:t>
          </a:r>
          <a:endParaRPr lang="en-US" dirty="0"/>
        </a:p>
      </dgm:t>
    </dgm:pt>
    <dgm:pt modelId="{42982128-A2FA-48B4-8A37-7875B04F2AF5}" type="parTrans" cxnId="{896FCC44-CD02-4A72-9BB0-22C333DDB952}">
      <dgm:prSet/>
      <dgm:spPr/>
      <dgm:t>
        <a:bodyPr/>
        <a:lstStyle/>
        <a:p>
          <a:endParaRPr lang="en-US"/>
        </a:p>
      </dgm:t>
    </dgm:pt>
    <dgm:pt modelId="{B60D296F-F9DB-4C22-8078-2F91AFB299B4}" type="sibTrans" cxnId="{896FCC44-CD02-4A72-9BB0-22C333DDB952}">
      <dgm:prSet/>
      <dgm:spPr/>
      <dgm:t>
        <a:bodyPr/>
        <a:lstStyle/>
        <a:p>
          <a:endParaRPr lang="en-US"/>
        </a:p>
      </dgm:t>
    </dgm:pt>
    <dgm:pt modelId="{B774AEB0-5BD5-496E-A84A-0026EDEF2526}">
      <dgm:prSet/>
      <dgm:spPr/>
      <dgm:t>
        <a:bodyPr/>
        <a:lstStyle/>
        <a:p>
          <a:r>
            <a:rPr lang="en-GB"/>
            <a:t>Delegated lump sum for a school to use as they see fit</a:t>
          </a:r>
          <a:endParaRPr lang="en-US"/>
        </a:p>
      </dgm:t>
    </dgm:pt>
    <dgm:pt modelId="{E61314C0-EA8C-4B58-9AEC-A03388E3E362}" type="parTrans" cxnId="{8D1958AE-6C8D-48D5-9690-FFD538A3B387}">
      <dgm:prSet/>
      <dgm:spPr/>
      <dgm:t>
        <a:bodyPr/>
        <a:lstStyle/>
        <a:p>
          <a:endParaRPr lang="en-US"/>
        </a:p>
      </dgm:t>
    </dgm:pt>
    <dgm:pt modelId="{109E775D-F94E-41D2-9AC4-1272DD8B6EB1}" type="sibTrans" cxnId="{8D1958AE-6C8D-48D5-9690-FFD538A3B387}">
      <dgm:prSet/>
      <dgm:spPr/>
      <dgm:t>
        <a:bodyPr/>
        <a:lstStyle/>
        <a:p>
          <a:endParaRPr lang="en-US"/>
        </a:p>
      </dgm:t>
    </dgm:pt>
    <dgm:pt modelId="{C69521B7-A189-4407-897C-A78567973A84}">
      <dgm:prSet/>
      <dgm:spPr/>
      <dgm:t>
        <a:bodyPr/>
        <a:lstStyle/>
        <a:p>
          <a:r>
            <a:rPr lang="en-GB"/>
            <a:t>Even if a child has an IDP </a:t>
          </a:r>
          <a:r>
            <a:rPr lang="en-GB" b="1"/>
            <a:t>they do not get funding </a:t>
          </a:r>
          <a:r>
            <a:rPr lang="en-GB"/>
            <a:t>(the old SEN system – chn who were statemented/SAPRA would get money assigned with them)</a:t>
          </a:r>
          <a:endParaRPr lang="en-US"/>
        </a:p>
      </dgm:t>
    </dgm:pt>
    <dgm:pt modelId="{62D9234B-98E3-4021-8105-08D1F4C08EBB}" type="parTrans" cxnId="{C8B714FD-343B-4075-BC5B-2E0540DCABDF}">
      <dgm:prSet/>
      <dgm:spPr/>
      <dgm:t>
        <a:bodyPr/>
        <a:lstStyle/>
        <a:p>
          <a:endParaRPr lang="en-US"/>
        </a:p>
      </dgm:t>
    </dgm:pt>
    <dgm:pt modelId="{8917DD00-C5E2-4301-8E64-B070C0DBB5F6}" type="sibTrans" cxnId="{C8B714FD-343B-4075-BC5B-2E0540DCABDF}">
      <dgm:prSet/>
      <dgm:spPr/>
      <dgm:t>
        <a:bodyPr/>
        <a:lstStyle/>
        <a:p>
          <a:endParaRPr lang="en-US"/>
        </a:p>
      </dgm:t>
    </dgm:pt>
    <dgm:pt modelId="{08302E95-4852-443F-88FF-26840B05CDD1}">
      <dgm:prSet/>
      <dgm:spPr/>
      <dgm:t>
        <a:bodyPr/>
        <a:lstStyle/>
        <a:p>
          <a:r>
            <a:rPr lang="en-GB"/>
            <a:t>Schools can apply for </a:t>
          </a:r>
          <a:r>
            <a:rPr lang="en-GB" b="1"/>
            <a:t>‘contingency funding’</a:t>
          </a:r>
          <a:r>
            <a:rPr lang="en-GB"/>
            <a:t> if a child has extremely high needs that would require significant additional adult support. </a:t>
          </a:r>
          <a:r>
            <a:rPr lang="en-GB" b="1"/>
            <a:t>They have to meet a certain set of criteria.</a:t>
          </a:r>
          <a:endParaRPr lang="en-US"/>
        </a:p>
      </dgm:t>
    </dgm:pt>
    <dgm:pt modelId="{5FD55511-5BA4-47F0-9D17-B6F47D2A60A2}" type="parTrans" cxnId="{C33743CD-A254-4150-9795-D0225049780F}">
      <dgm:prSet/>
      <dgm:spPr/>
      <dgm:t>
        <a:bodyPr/>
        <a:lstStyle/>
        <a:p>
          <a:endParaRPr lang="en-US"/>
        </a:p>
      </dgm:t>
    </dgm:pt>
    <dgm:pt modelId="{10C22BAC-DDFF-4D28-8165-BBD57289ADD1}" type="sibTrans" cxnId="{C33743CD-A254-4150-9795-D0225049780F}">
      <dgm:prSet/>
      <dgm:spPr/>
      <dgm:t>
        <a:bodyPr/>
        <a:lstStyle/>
        <a:p>
          <a:endParaRPr lang="en-US"/>
        </a:p>
      </dgm:t>
    </dgm:pt>
    <dgm:pt modelId="{48663195-DFAB-4016-93B1-2B1B56EB9C34}">
      <dgm:prSet/>
      <dgm:spPr/>
      <dgm:t>
        <a:bodyPr/>
        <a:lstStyle/>
        <a:p>
          <a:r>
            <a:rPr lang="en-GB"/>
            <a:t>Frustratingly, this criteria does not cover SEMH (social emotional mental health) or diagnosis of ASD/ADHD!</a:t>
          </a:r>
          <a:endParaRPr lang="en-US"/>
        </a:p>
      </dgm:t>
    </dgm:pt>
    <dgm:pt modelId="{567D0792-051A-47C6-8719-53B8790AF394}" type="parTrans" cxnId="{EC79C860-FE04-45AA-BB9B-876BD263BC16}">
      <dgm:prSet/>
      <dgm:spPr/>
      <dgm:t>
        <a:bodyPr/>
        <a:lstStyle/>
        <a:p>
          <a:endParaRPr lang="en-US"/>
        </a:p>
      </dgm:t>
    </dgm:pt>
    <dgm:pt modelId="{D10CF782-F7DA-44E5-A230-14BAC37F271E}" type="sibTrans" cxnId="{EC79C860-FE04-45AA-BB9B-876BD263BC16}">
      <dgm:prSet/>
      <dgm:spPr/>
      <dgm:t>
        <a:bodyPr/>
        <a:lstStyle/>
        <a:p>
          <a:endParaRPr lang="en-US"/>
        </a:p>
      </dgm:t>
    </dgm:pt>
    <dgm:pt modelId="{B7F8A1E9-8B60-4D22-A7FB-BF83ABDB0B9B}">
      <dgm:prSet/>
      <dgm:spPr/>
      <dgm:t>
        <a:bodyPr/>
        <a:lstStyle/>
        <a:p>
          <a:r>
            <a:rPr lang="en-GB" dirty="0"/>
            <a:t>We are HUGELY under funded! </a:t>
          </a:r>
          <a:endParaRPr lang="en-US" dirty="0"/>
        </a:p>
      </dgm:t>
    </dgm:pt>
    <dgm:pt modelId="{3BAAF7C1-415A-45B1-85DC-BFD25A5ABECE}" type="parTrans" cxnId="{293C74F1-3491-4FF7-84FF-4F4E96FB2DA2}">
      <dgm:prSet/>
      <dgm:spPr/>
      <dgm:t>
        <a:bodyPr/>
        <a:lstStyle/>
        <a:p>
          <a:endParaRPr lang="en-US"/>
        </a:p>
      </dgm:t>
    </dgm:pt>
    <dgm:pt modelId="{8B289D9B-DC5F-4AD7-91DF-16CFE3B5E3DB}" type="sibTrans" cxnId="{293C74F1-3491-4FF7-84FF-4F4E96FB2DA2}">
      <dgm:prSet/>
      <dgm:spPr/>
      <dgm:t>
        <a:bodyPr/>
        <a:lstStyle/>
        <a:p>
          <a:endParaRPr lang="en-US"/>
        </a:p>
      </dgm:t>
    </dgm:pt>
    <dgm:pt modelId="{CB40E8C6-67CC-4ECC-8500-BF0F88B0F1E1}" type="pres">
      <dgm:prSet presAssocID="{D0ECEE66-F105-4AD9-BD7B-639AB12205CC}" presName="vert0" presStyleCnt="0">
        <dgm:presLayoutVars>
          <dgm:dir/>
          <dgm:animOne val="branch"/>
          <dgm:animLvl val="lvl"/>
        </dgm:presLayoutVars>
      </dgm:prSet>
      <dgm:spPr/>
    </dgm:pt>
    <dgm:pt modelId="{3B6F13DD-226E-40CD-97ED-47A0F98A36B8}" type="pres">
      <dgm:prSet presAssocID="{5F7DFB25-6624-45DF-A979-02102B0C4B36}" presName="thickLine" presStyleLbl="alignNode1" presStyleIdx="0" presStyleCnt="6"/>
      <dgm:spPr/>
    </dgm:pt>
    <dgm:pt modelId="{521FB0DC-E142-47A7-99AB-02EFF76DBA5C}" type="pres">
      <dgm:prSet presAssocID="{5F7DFB25-6624-45DF-A979-02102B0C4B36}" presName="horz1" presStyleCnt="0"/>
      <dgm:spPr/>
    </dgm:pt>
    <dgm:pt modelId="{DE9F42AF-DEED-4479-B188-765399EC63B8}" type="pres">
      <dgm:prSet presAssocID="{5F7DFB25-6624-45DF-A979-02102B0C4B36}" presName="tx1" presStyleLbl="revTx" presStyleIdx="0" presStyleCnt="6"/>
      <dgm:spPr/>
    </dgm:pt>
    <dgm:pt modelId="{B615211F-A336-42C0-AF94-B6DC640E16FA}" type="pres">
      <dgm:prSet presAssocID="{5F7DFB25-6624-45DF-A979-02102B0C4B36}" presName="vert1" presStyleCnt="0"/>
      <dgm:spPr/>
    </dgm:pt>
    <dgm:pt modelId="{5A8D6473-A674-4272-8E43-8376B86A10E6}" type="pres">
      <dgm:prSet presAssocID="{B774AEB0-5BD5-496E-A84A-0026EDEF2526}" presName="thickLine" presStyleLbl="alignNode1" presStyleIdx="1" presStyleCnt="6"/>
      <dgm:spPr/>
    </dgm:pt>
    <dgm:pt modelId="{4C223D7C-9D7A-4DEC-BE78-1109B9AAD51F}" type="pres">
      <dgm:prSet presAssocID="{B774AEB0-5BD5-496E-A84A-0026EDEF2526}" presName="horz1" presStyleCnt="0"/>
      <dgm:spPr/>
    </dgm:pt>
    <dgm:pt modelId="{998443FC-6DD4-4017-B1C9-B203A086E1A0}" type="pres">
      <dgm:prSet presAssocID="{B774AEB0-5BD5-496E-A84A-0026EDEF2526}" presName="tx1" presStyleLbl="revTx" presStyleIdx="1" presStyleCnt="6"/>
      <dgm:spPr/>
    </dgm:pt>
    <dgm:pt modelId="{612051B5-A628-41CE-B796-9393B5BAE75D}" type="pres">
      <dgm:prSet presAssocID="{B774AEB0-5BD5-496E-A84A-0026EDEF2526}" presName="vert1" presStyleCnt="0"/>
      <dgm:spPr/>
    </dgm:pt>
    <dgm:pt modelId="{288A5286-066E-4572-A92D-4DD2D4D356F4}" type="pres">
      <dgm:prSet presAssocID="{C69521B7-A189-4407-897C-A78567973A84}" presName="thickLine" presStyleLbl="alignNode1" presStyleIdx="2" presStyleCnt="6"/>
      <dgm:spPr/>
    </dgm:pt>
    <dgm:pt modelId="{EC951305-9DBB-4754-AB06-624A696BCC48}" type="pres">
      <dgm:prSet presAssocID="{C69521B7-A189-4407-897C-A78567973A84}" presName="horz1" presStyleCnt="0"/>
      <dgm:spPr/>
    </dgm:pt>
    <dgm:pt modelId="{3B14007A-3651-4C2E-BB5C-684911058B8F}" type="pres">
      <dgm:prSet presAssocID="{C69521B7-A189-4407-897C-A78567973A84}" presName="tx1" presStyleLbl="revTx" presStyleIdx="2" presStyleCnt="6"/>
      <dgm:spPr/>
    </dgm:pt>
    <dgm:pt modelId="{46B6F43C-B045-4746-99F5-C618865CEB9E}" type="pres">
      <dgm:prSet presAssocID="{C69521B7-A189-4407-897C-A78567973A84}" presName="vert1" presStyleCnt="0"/>
      <dgm:spPr/>
    </dgm:pt>
    <dgm:pt modelId="{5FD1394A-2341-4976-9DCD-84630CDECD1F}" type="pres">
      <dgm:prSet presAssocID="{08302E95-4852-443F-88FF-26840B05CDD1}" presName="thickLine" presStyleLbl="alignNode1" presStyleIdx="3" presStyleCnt="6"/>
      <dgm:spPr/>
    </dgm:pt>
    <dgm:pt modelId="{2B36D3BA-0A01-421B-9D21-5D91BF452B5B}" type="pres">
      <dgm:prSet presAssocID="{08302E95-4852-443F-88FF-26840B05CDD1}" presName="horz1" presStyleCnt="0"/>
      <dgm:spPr/>
    </dgm:pt>
    <dgm:pt modelId="{6CA9CB8A-7DC8-475B-B7AA-49DBA8D00E53}" type="pres">
      <dgm:prSet presAssocID="{08302E95-4852-443F-88FF-26840B05CDD1}" presName="tx1" presStyleLbl="revTx" presStyleIdx="3" presStyleCnt="6"/>
      <dgm:spPr/>
    </dgm:pt>
    <dgm:pt modelId="{042F5582-BAE3-47F3-B0E3-22545D86BD68}" type="pres">
      <dgm:prSet presAssocID="{08302E95-4852-443F-88FF-26840B05CDD1}" presName="vert1" presStyleCnt="0"/>
      <dgm:spPr/>
    </dgm:pt>
    <dgm:pt modelId="{D7531761-13A8-4700-82E9-732920E6D169}" type="pres">
      <dgm:prSet presAssocID="{48663195-DFAB-4016-93B1-2B1B56EB9C34}" presName="thickLine" presStyleLbl="alignNode1" presStyleIdx="4" presStyleCnt="6"/>
      <dgm:spPr/>
    </dgm:pt>
    <dgm:pt modelId="{DD7D3DF7-98B3-4A5D-BC6F-ACB8BF1A2CA9}" type="pres">
      <dgm:prSet presAssocID="{48663195-DFAB-4016-93B1-2B1B56EB9C34}" presName="horz1" presStyleCnt="0"/>
      <dgm:spPr/>
    </dgm:pt>
    <dgm:pt modelId="{1D65299A-FD9C-4C26-B2EF-A1C30876BDFA}" type="pres">
      <dgm:prSet presAssocID="{48663195-DFAB-4016-93B1-2B1B56EB9C34}" presName="tx1" presStyleLbl="revTx" presStyleIdx="4" presStyleCnt="6"/>
      <dgm:spPr/>
    </dgm:pt>
    <dgm:pt modelId="{37AA77AC-92C6-4263-AD94-A7E75C222838}" type="pres">
      <dgm:prSet presAssocID="{48663195-DFAB-4016-93B1-2B1B56EB9C34}" presName="vert1" presStyleCnt="0"/>
      <dgm:spPr/>
    </dgm:pt>
    <dgm:pt modelId="{85FD5D95-A9C8-45FE-B9EA-CEF2FAE1C404}" type="pres">
      <dgm:prSet presAssocID="{B7F8A1E9-8B60-4D22-A7FB-BF83ABDB0B9B}" presName="thickLine" presStyleLbl="alignNode1" presStyleIdx="5" presStyleCnt="6"/>
      <dgm:spPr/>
    </dgm:pt>
    <dgm:pt modelId="{F17E949F-032E-47EF-941C-130987C9EE2A}" type="pres">
      <dgm:prSet presAssocID="{B7F8A1E9-8B60-4D22-A7FB-BF83ABDB0B9B}" presName="horz1" presStyleCnt="0"/>
      <dgm:spPr/>
    </dgm:pt>
    <dgm:pt modelId="{9802AB89-EAFA-4454-9BE7-B73BE00787AD}" type="pres">
      <dgm:prSet presAssocID="{B7F8A1E9-8B60-4D22-A7FB-BF83ABDB0B9B}" presName="tx1" presStyleLbl="revTx" presStyleIdx="5" presStyleCnt="6"/>
      <dgm:spPr/>
    </dgm:pt>
    <dgm:pt modelId="{7387EBD7-65BC-4044-BAA3-8F95A5873A9F}" type="pres">
      <dgm:prSet presAssocID="{B7F8A1E9-8B60-4D22-A7FB-BF83ABDB0B9B}" presName="vert1" presStyleCnt="0"/>
      <dgm:spPr/>
    </dgm:pt>
  </dgm:ptLst>
  <dgm:cxnLst>
    <dgm:cxn modelId="{EC79C860-FE04-45AA-BB9B-876BD263BC16}" srcId="{D0ECEE66-F105-4AD9-BD7B-639AB12205CC}" destId="{48663195-DFAB-4016-93B1-2B1B56EB9C34}" srcOrd="4" destOrd="0" parTransId="{567D0792-051A-47C6-8719-53B8790AF394}" sibTransId="{D10CF782-F7DA-44E5-A230-14BAC37F271E}"/>
    <dgm:cxn modelId="{896FCC44-CD02-4A72-9BB0-22C333DDB952}" srcId="{D0ECEE66-F105-4AD9-BD7B-639AB12205CC}" destId="{5F7DFB25-6624-45DF-A979-02102B0C4B36}" srcOrd="0" destOrd="0" parTransId="{42982128-A2FA-48B4-8A37-7875B04F2AF5}" sibTransId="{B60D296F-F9DB-4C22-8078-2F91AFB299B4}"/>
    <dgm:cxn modelId="{2EFFF370-8B90-4ADD-9FEC-69551E00915D}" type="presOf" srcId="{48663195-DFAB-4016-93B1-2B1B56EB9C34}" destId="{1D65299A-FD9C-4C26-B2EF-A1C30876BDFA}" srcOrd="0" destOrd="0" presId="urn:microsoft.com/office/officeart/2008/layout/LinedList"/>
    <dgm:cxn modelId="{8CDB8C56-EA51-4FAD-995C-229FAFFE9017}" type="presOf" srcId="{B774AEB0-5BD5-496E-A84A-0026EDEF2526}" destId="{998443FC-6DD4-4017-B1C9-B203A086E1A0}" srcOrd="0" destOrd="0" presId="urn:microsoft.com/office/officeart/2008/layout/LinedList"/>
    <dgm:cxn modelId="{8D1958AE-6C8D-48D5-9690-FFD538A3B387}" srcId="{D0ECEE66-F105-4AD9-BD7B-639AB12205CC}" destId="{B774AEB0-5BD5-496E-A84A-0026EDEF2526}" srcOrd="1" destOrd="0" parTransId="{E61314C0-EA8C-4B58-9AEC-A03388E3E362}" sibTransId="{109E775D-F94E-41D2-9AC4-1272DD8B6EB1}"/>
    <dgm:cxn modelId="{62CBDFB4-39B4-46CE-9346-8E2041387129}" type="presOf" srcId="{D0ECEE66-F105-4AD9-BD7B-639AB12205CC}" destId="{CB40E8C6-67CC-4ECC-8500-BF0F88B0F1E1}" srcOrd="0" destOrd="0" presId="urn:microsoft.com/office/officeart/2008/layout/LinedList"/>
    <dgm:cxn modelId="{00048FC0-A998-48A8-84A6-BD59A24EE8D7}" type="presOf" srcId="{5F7DFB25-6624-45DF-A979-02102B0C4B36}" destId="{DE9F42AF-DEED-4479-B188-765399EC63B8}" srcOrd="0" destOrd="0" presId="urn:microsoft.com/office/officeart/2008/layout/LinedList"/>
    <dgm:cxn modelId="{806823CB-5A15-4E9B-8442-19B0B3DAA8F7}" type="presOf" srcId="{C69521B7-A189-4407-897C-A78567973A84}" destId="{3B14007A-3651-4C2E-BB5C-684911058B8F}" srcOrd="0" destOrd="0" presId="urn:microsoft.com/office/officeart/2008/layout/LinedList"/>
    <dgm:cxn modelId="{C33743CD-A254-4150-9795-D0225049780F}" srcId="{D0ECEE66-F105-4AD9-BD7B-639AB12205CC}" destId="{08302E95-4852-443F-88FF-26840B05CDD1}" srcOrd="3" destOrd="0" parTransId="{5FD55511-5BA4-47F0-9D17-B6F47D2A60A2}" sibTransId="{10C22BAC-DDFF-4D28-8165-BBD57289ADD1}"/>
    <dgm:cxn modelId="{315AE6E3-0B3D-4961-AC53-715C78F2DF05}" type="presOf" srcId="{B7F8A1E9-8B60-4D22-A7FB-BF83ABDB0B9B}" destId="{9802AB89-EAFA-4454-9BE7-B73BE00787AD}" srcOrd="0" destOrd="0" presId="urn:microsoft.com/office/officeart/2008/layout/LinedList"/>
    <dgm:cxn modelId="{293C74F1-3491-4FF7-84FF-4F4E96FB2DA2}" srcId="{D0ECEE66-F105-4AD9-BD7B-639AB12205CC}" destId="{B7F8A1E9-8B60-4D22-A7FB-BF83ABDB0B9B}" srcOrd="5" destOrd="0" parTransId="{3BAAF7C1-415A-45B1-85DC-BFD25A5ABECE}" sibTransId="{8B289D9B-DC5F-4AD7-91DF-16CFE3B5E3DB}"/>
    <dgm:cxn modelId="{DCE363F9-4C90-43D5-B4AF-EE6334D19B36}" type="presOf" srcId="{08302E95-4852-443F-88FF-26840B05CDD1}" destId="{6CA9CB8A-7DC8-475B-B7AA-49DBA8D00E53}" srcOrd="0" destOrd="0" presId="urn:microsoft.com/office/officeart/2008/layout/LinedList"/>
    <dgm:cxn modelId="{C8B714FD-343B-4075-BC5B-2E0540DCABDF}" srcId="{D0ECEE66-F105-4AD9-BD7B-639AB12205CC}" destId="{C69521B7-A189-4407-897C-A78567973A84}" srcOrd="2" destOrd="0" parTransId="{62D9234B-98E3-4021-8105-08D1F4C08EBB}" sibTransId="{8917DD00-C5E2-4301-8E64-B070C0DBB5F6}"/>
    <dgm:cxn modelId="{C96F799C-433D-480D-B217-8BC67244F0BC}" type="presParOf" srcId="{CB40E8C6-67CC-4ECC-8500-BF0F88B0F1E1}" destId="{3B6F13DD-226E-40CD-97ED-47A0F98A36B8}" srcOrd="0" destOrd="0" presId="urn:microsoft.com/office/officeart/2008/layout/LinedList"/>
    <dgm:cxn modelId="{FDED315E-FA56-41B9-A0D1-5DD40445B102}" type="presParOf" srcId="{CB40E8C6-67CC-4ECC-8500-BF0F88B0F1E1}" destId="{521FB0DC-E142-47A7-99AB-02EFF76DBA5C}" srcOrd="1" destOrd="0" presId="urn:microsoft.com/office/officeart/2008/layout/LinedList"/>
    <dgm:cxn modelId="{AA9AC082-7A62-4230-9B9A-961F3240C6F3}" type="presParOf" srcId="{521FB0DC-E142-47A7-99AB-02EFF76DBA5C}" destId="{DE9F42AF-DEED-4479-B188-765399EC63B8}" srcOrd="0" destOrd="0" presId="urn:microsoft.com/office/officeart/2008/layout/LinedList"/>
    <dgm:cxn modelId="{608708C6-6B95-4DCD-A0FF-B7286E0530BC}" type="presParOf" srcId="{521FB0DC-E142-47A7-99AB-02EFF76DBA5C}" destId="{B615211F-A336-42C0-AF94-B6DC640E16FA}" srcOrd="1" destOrd="0" presId="urn:microsoft.com/office/officeart/2008/layout/LinedList"/>
    <dgm:cxn modelId="{55D0A97A-4054-4919-B4F6-A960EBBA4092}" type="presParOf" srcId="{CB40E8C6-67CC-4ECC-8500-BF0F88B0F1E1}" destId="{5A8D6473-A674-4272-8E43-8376B86A10E6}" srcOrd="2" destOrd="0" presId="urn:microsoft.com/office/officeart/2008/layout/LinedList"/>
    <dgm:cxn modelId="{E7BEAC78-5061-4E45-B847-61707AC546AC}" type="presParOf" srcId="{CB40E8C6-67CC-4ECC-8500-BF0F88B0F1E1}" destId="{4C223D7C-9D7A-4DEC-BE78-1109B9AAD51F}" srcOrd="3" destOrd="0" presId="urn:microsoft.com/office/officeart/2008/layout/LinedList"/>
    <dgm:cxn modelId="{848EFDC3-8225-4B3B-A624-9E73DE6CEA6B}" type="presParOf" srcId="{4C223D7C-9D7A-4DEC-BE78-1109B9AAD51F}" destId="{998443FC-6DD4-4017-B1C9-B203A086E1A0}" srcOrd="0" destOrd="0" presId="urn:microsoft.com/office/officeart/2008/layout/LinedList"/>
    <dgm:cxn modelId="{0C1058B6-DB97-4F41-B137-EA34086A61E6}" type="presParOf" srcId="{4C223D7C-9D7A-4DEC-BE78-1109B9AAD51F}" destId="{612051B5-A628-41CE-B796-9393B5BAE75D}" srcOrd="1" destOrd="0" presId="urn:microsoft.com/office/officeart/2008/layout/LinedList"/>
    <dgm:cxn modelId="{9DE3A5AC-E31E-4A80-98FB-E8370AB28F35}" type="presParOf" srcId="{CB40E8C6-67CC-4ECC-8500-BF0F88B0F1E1}" destId="{288A5286-066E-4572-A92D-4DD2D4D356F4}" srcOrd="4" destOrd="0" presId="urn:microsoft.com/office/officeart/2008/layout/LinedList"/>
    <dgm:cxn modelId="{7D3AF75D-1635-4946-9B6D-95E9F7A6FD01}" type="presParOf" srcId="{CB40E8C6-67CC-4ECC-8500-BF0F88B0F1E1}" destId="{EC951305-9DBB-4754-AB06-624A696BCC48}" srcOrd="5" destOrd="0" presId="urn:microsoft.com/office/officeart/2008/layout/LinedList"/>
    <dgm:cxn modelId="{EC5FDFBF-C684-42FF-A1F3-6BA2E36BB4CD}" type="presParOf" srcId="{EC951305-9DBB-4754-AB06-624A696BCC48}" destId="{3B14007A-3651-4C2E-BB5C-684911058B8F}" srcOrd="0" destOrd="0" presId="urn:microsoft.com/office/officeart/2008/layout/LinedList"/>
    <dgm:cxn modelId="{652ACC2B-8AE6-4700-9B32-C1FD8FD2EBE1}" type="presParOf" srcId="{EC951305-9DBB-4754-AB06-624A696BCC48}" destId="{46B6F43C-B045-4746-99F5-C618865CEB9E}" srcOrd="1" destOrd="0" presId="urn:microsoft.com/office/officeart/2008/layout/LinedList"/>
    <dgm:cxn modelId="{5F68B81F-3362-4568-AE49-FF894B5F311E}" type="presParOf" srcId="{CB40E8C6-67CC-4ECC-8500-BF0F88B0F1E1}" destId="{5FD1394A-2341-4976-9DCD-84630CDECD1F}" srcOrd="6" destOrd="0" presId="urn:microsoft.com/office/officeart/2008/layout/LinedList"/>
    <dgm:cxn modelId="{4624ED98-87AF-429C-9295-594087515C84}" type="presParOf" srcId="{CB40E8C6-67CC-4ECC-8500-BF0F88B0F1E1}" destId="{2B36D3BA-0A01-421B-9D21-5D91BF452B5B}" srcOrd="7" destOrd="0" presId="urn:microsoft.com/office/officeart/2008/layout/LinedList"/>
    <dgm:cxn modelId="{4352814B-DD0E-4CD8-858D-0F0F71A8E769}" type="presParOf" srcId="{2B36D3BA-0A01-421B-9D21-5D91BF452B5B}" destId="{6CA9CB8A-7DC8-475B-B7AA-49DBA8D00E53}" srcOrd="0" destOrd="0" presId="urn:microsoft.com/office/officeart/2008/layout/LinedList"/>
    <dgm:cxn modelId="{ADC69DE9-1980-4597-89BC-8FC6CB54275E}" type="presParOf" srcId="{2B36D3BA-0A01-421B-9D21-5D91BF452B5B}" destId="{042F5582-BAE3-47F3-B0E3-22545D86BD68}" srcOrd="1" destOrd="0" presId="urn:microsoft.com/office/officeart/2008/layout/LinedList"/>
    <dgm:cxn modelId="{8987ACAB-2BF1-403F-914A-4D0010C78C4E}" type="presParOf" srcId="{CB40E8C6-67CC-4ECC-8500-BF0F88B0F1E1}" destId="{D7531761-13A8-4700-82E9-732920E6D169}" srcOrd="8" destOrd="0" presId="urn:microsoft.com/office/officeart/2008/layout/LinedList"/>
    <dgm:cxn modelId="{B97ED46A-CF43-4F32-BA53-5A1158F9178D}" type="presParOf" srcId="{CB40E8C6-67CC-4ECC-8500-BF0F88B0F1E1}" destId="{DD7D3DF7-98B3-4A5D-BC6F-ACB8BF1A2CA9}" srcOrd="9" destOrd="0" presId="urn:microsoft.com/office/officeart/2008/layout/LinedList"/>
    <dgm:cxn modelId="{7919A1B5-BCC6-4D52-8EE2-0395D9058D07}" type="presParOf" srcId="{DD7D3DF7-98B3-4A5D-BC6F-ACB8BF1A2CA9}" destId="{1D65299A-FD9C-4C26-B2EF-A1C30876BDFA}" srcOrd="0" destOrd="0" presId="urn:microsoft.com/office/officeart/2008/layout/LinedList"/>
    <dgm:cxn modelId="{7BBBB897-451A-4CC1-B0A8-B9FD04673253}" type="presParOf" srcId="{DD7D3DF7-98B3-4A5D-BC6F-ACB8BF1A2CA9}" destId="{37AA77AC-92C6-4263-AD94-A7E75C222838}" srcOrd="1" destOrd="0" presId="urn:microsoft.com/office/officeart/2008/layout/LinedList"/>
    <dgm:cxn modelId="{F95BCE1C-983B-4E93-9095-7B473635A9AB}" type="presParOf" srcId="{CB40E8C6-67CC-4ECC-8500-BF0F88B0F1E1}" destId="{85FD5D95-A9C8-45FE-B9EA-CEF2FAE1C404}" srcOrd="10" destOrd="0" presId="urn:microsoft.com/office/officeart/2008/layout/LinedList"/>
    <dgm:cxn modelId="{600FC129-0379-45C9-BAF5-01D0EDC1E438}" type="presParOf" srcId="{CB40E8C6-67CC-4ECC-8500-BF0F88B0F1E1}" destId="{F17E949F-032E-47EF-941C-130987C9EE2A}" srcOrd="11" destOrd="0" presId="urn:microsoft.com/office/officeart/2008/layout/LinedList"/>
    <dgm:cxn modelId="{5404A8BF-88C9-44FD-A966-6874982008FC}" type="presParOf" srcId="{F17E949F-032E-47EF-941C-130987C9EE2A}" destId="{9802AB89-EAFA-4454-9BE7-B73BE00787AD}" srcOrd="0" destOrd="0" presId="urn:microsoft.com/office/officeart/2008/layout/LinedList"/>
    <dgm:cxn modelId="{B1AADD33-4F5F-4B2D-A2F2-4107F50C03E7}" type="presParOf" srcId="{F17E949F-032E-47EF-941C-130987C9EE2A}" destId="{7387EBD7-65BC-4044-BAA3-8F95A5873A9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654994-74AA-4CE5-8D53-CAEECE70437D}">
      <dsp:nvSpPr>
        <dsp:cNvPr id="0" name=""/>
        <dsp:cNvSpPr/>
      </dsp:nvSpPr>
      <dsp:spPr>
        <a:xfrm>
          <a:off x="0" y="72558"/>
          <a:ext cx="11839575" cy="8964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b="1" kern="1200" dirty="0">
              <a:highlight>
                <a:srgbClr val="FF00FF"/>
              </a:highlight>
            </a:rPr>
            <a:t>Only children who have a school based or LA based IDP are classed as ALN! </a:t>
          </a:r>
          <a:endParaRPr lang="en-US" sz="2300" kern="1200" dirty="0">
            <a:highlight>
              <a:srgbClr val="FF00FF"/>
            </a:highlight>
          </a:endParaRPr>
        </a:p>
      </dsp:txBody>
      <dsp:txXfrm>
        <a:off x="43761" y="116319"/>
        <a:ext cx="11752053" cy="808917"/>
      </dsp:txXfrm>
    </dsp:sp>
    <dsp:sp modelId="{E585E4B5-CE3C-44D8-AD75-FAE963CCDB1B}">
      <dsp:nvSpPr>
        <dsp:cNvPr id="0" name=""/>
        <dsp:cNvSpPr/>
      </dsp:nvSpPr>
      <dsp:spPr>
        <a:xfrm>
          <a:off x="0" y="1035237"/>
          <a:ext cx="11839575" cy="8964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If a child is CLA (In Care and Looked After) the LA will automatically write and hold the IDP</a:t>
          </a:r>
          <a:endParaRPr lang="en-US" sz="2300" kern="1200"/>
        </a:p>
      </dsp:txBody>
      <dsp:txXfrm>
        <a:off x="43761" y="1078998"/>
        <a:ext cx="11752053" cy="808917"/>
      </dsp:txXfrm>
    </dsp:sp>
    <dsp:sp modelId="{8021580D-0D68-4780-8F7B-F642982E9235}">
      <dsp:nvSpPr>
        <dsp:cNvPr id="0" name=""/>
        <dsp:cNvSpPr/>
      </dsp:nvSpPr>
      <dsp:spPr>
        <a:xfrm>
          <a:off x="0" y="1997917"/>
          <a:ext cx="11839575" cy="8964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dirty="0"/>
            <a:t>The ‘old’ SEN register is now called a ‘Barriers to Learning’ Register or a ‘Graduated Response’ Register – these children are NOT classed as ALN. They have a barrier to learning.</a:t>
          </a:r>
          <a:endParaRPr lang="en-US" sz="2300" kern="1200" dirty="0"/>
        </a:p>
      </dsp:txBody>
      <dsp:txXfrm>
        <a:off x="43761" y="2041678"/>
        <a:ext cx="11752053" cy="808917"/>
      </dsp:txXfrm>
    </dsp:sp>
    <dsp:sp modelId="{40513CB8-E9DB-4565-B55A-7826B05C1DDC}">
      <dsp:nvSpPr>
        <dsp:cNvPr id="0" name=""/>
        <dsp:cNvSpPr/>
      </dsp:nvSpPr>
      <dsp:spPr>
        <a:xfrm>
          <a:off x="0" y="2960596"/>
          <a:ext cx="11839575" cy="8964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We also have a </a:t>
          </a:r>
          <a:r>
            <a:rPr lang="en-GB" sz="2300" b="1" kern="1200"/>
            <a:t>Disability Register</a:t>
          </a:r>
          <a:endParaRPr lang="en-US" sz="2300" kern="1200"/>
        </a:p>
      </dsp:txBody>
      <dsp:txXfrm>
        <a:off x="43761" y="3004357"/>
        <a:ext cx="11752053" cy="8089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CE49D1-7F05-4CCA-8FD6-10F3FF7ACD7A}">
      <dsp:nvSpPr>
        <dsp:cNvPr id="0" name=""/>
        <dsp:cNvSpPr/>
      </dsp:nvSpPr>
      <dsp:spPr>
        <a:xfrm>
          <a:off x="0" y="0"/>
          <a:ext cx="599394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05EB62-91B4-470D-9C2B-63E449A1F0C2}">
      <dsp:nvSpPr>
        <dsp:cNvPr id="0" name=""/>
        <dsp:cNvSpPr/>
      </dsp:nvSpPr>
      <dsp:spPr>
        <a:xfrm>
          <a:off x="0" y="0"/>
          <a:ext cx="5993949" cy="12767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t>We use something called a </a:t>
          </a:r>
          <a:r>
            <a:rPr lang="en-GB" sz="2300" kern="1200" dirty="0">
              <a:highlight>
                <a:srgbClr val="FF00FF"/>
              </a:highlight>
            </a:rPr>
            <a:t>’graduated response’ </a:t>
          </a:r>
          <a:r>
            <a:rPr lang="en-GB" sz="2300" kern="1200" dirty="0"/>
            <a:t>or a </a:t>
          </a:r>
          <a:r>
            <a:rPr lang="en-GB" sz="2300" kern="1200" dirty="0">
              <a:highlight>
                <a:srgbClr val="FF00FF"/>
              </a:highlight>
            </a:rPr>
            <a:t>‘pyramid of need’  </a:t>
          </a:r>
          <a:endParaRPr lang="en-US" sz="2300" kern="1200" dirty="0">
            <a:highlight>
              <a:srgbClr val="FF00FF"/>
            </a:highlight>
          </a:endParaRPr>
        </a:p>
      </dsp:txBody>
      <dsp:txXfrm>
        <a:off x="0" y="0"/>
        <a:ext cx="5993949" cy="1276766"/>
      </dsp:txXfrm>
    </dsp:sp>
    <dsp:sp modelId="{4B74C2FD-092B-42A4-AB06-57F16DDAD54D}">
      <dsp:nvSpPr>
        <dsp:cNvPr id="0" name=""/>
        <dsp:cNvSpPr/>
      </dsp:nvSpPr>
      <dsp:spPr>
        <a:xfrm>
          <a:off x="0" y="1276766"/>
          <a:ext cx="599394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EE31A8-1120-4EFE-8A18-2E5B969A2E9B}">
      <dsp:nvSpPr>
        <dsp:cNvPr id="0" name=""/>
        <dsp:cNvSpPr/>
      </dsp:nvSpPr>
      <dsp:spPr>
        <a:xfrm>
          <a:off x="0" y="1276766"/>
          <a:ext cx="5993949" cy="12767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t>The class teacher is usually the person who raises a concern (but TA’s and parents can/do raise concerns – duty to decide process)</a:t>
          </a:r>
          <a:endParaRPr lang="en-US" sz="2300" kern="1200" dirty="0"/>
        </a:p>
      </dsp:txBody>
      <dsp:txXfrm>
        <a:off x="0" y="1276766"/>
        <a:ext cx="5993949" cy="1276766"/>
      </dsp:txXfrm>
    </dsp:sp>
    <dsp:sp modelId="{2CDE3AD3-3312-4F00-8A01-466AC11761EE}">
      <dsp:nvSpPr>
        <dsp:cNvPr id="0" name=""/>
        <dsp:cNvSpPr/>
      </dsp:nvSpPr>
      <dsp:spPr>
        <a:xfrm>
          <a:off x="0" y="2553532"/>
          <a:ext cx="599394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9669C9-595D-4929-8A62-208199B73723}">
      <dsp:nvSpPr>
        <dsp:cNvPr id="0" name=""/>
        <dsp:cNvSpPr/>
      </dsp:nvSpPr>
      <dsp:spPr>
        <a:xfrm>
          <a:off x="0" y="2553532"/>
          <a:ext cx="5993949" cy="12767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t>We use the pyramid to help determine what provision/support/intervention/reasonable adjustments needs to be made. </a:t>
          </a:r>
          <a:endParaRPr lang="en-US" sz="2300" kern="1200" dirty="0"/>
        </a:p>
      </dsp:txBody>
      <dsp:txXfrm>
        <a:off x="0" y="2553532"/>
        <a:ext cx="5993949" cy="1276766"/>
      </dsp:txXfrm>
    </dsp:sp>
    <dsp:sp modelId="{4556C07C-0213-4360-8377-2F5C05C1024C}">
      <dsp:nvSpPr>
        <dsp:cNvPr id="0" name=""/>
        <dsp:cNvSpPr/>
      </dsp:nvSpPr>
      <dsp:spPr>
        <a:xfrm>
          <a:off x="0" y="3830298"/>
          <a:ext cx="599394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B53366-8827-436F-87CF-77E1A9E9733C}">
      <dsp:nvSpPr>
        <dsp:cNvPr id="0" name=""/>
        <dsp:cNvSpPr/>
      </dsp:nvSpPr>
      <dsp:spPr>
        <a:xfrm>
          <a:off x="0" y="3830298"/>
          <a:ext cx="5993949" cy="12767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t>We also use a </a:t>
          </a:r>
          <a:r>
            <a:rPr lang="en-GB" sz="2300" b="1" i="1" kern="1200" dirty="0"/>
            <a:t>barriers to learning matrix</a:t>
          </a:r>
          <a:r>
            <a:rPr lang="en-GB" sz="2300" kern="1200" dirty="0"/>
            <a:t>, as well as teacher observations/progress data/books and advice from external agencies/professionals etc</a:t>
          </a:r>
          <a:endParaRPr lang="en-US" sz="2300" kern="1200" dirty="0"/>
        </a:p>
      </dsp:txBody>
      <dsp:txXfrm>
        <a:off x="0" y="3830298"/>
        <a:ext cx="5993949" cy="12767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FD91F1-BCED-4C86-96CF-5107122A1181}">
      <dsp:nvSpPr>
        <dsp:cNvPr id="0" name=""/>
        <dsp:cNvSpPr/>
      </dsp:nvSpPr>
      <dsp:spPr>
        <a:xfrm>
          <a:off x="408115" y="3503"/>
          <a:ext cx="3293758" cy="197625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There will only be a </a:t>
          </a:r>
          <a:r>
            <a:rPr lang="en-GB" sz="2000" b="1" kern="1200" dirty="0"/>
            <a:t>small minority of children</a:t>
          </a:r>
          <a:r>
            <a:rPr lang="en-GB" sz="2000" kern="1200" dirty="0"/>
            <a:t> in schools who have an IDP – the top of the pyramid!</a:t>
          </a:r>
          <a:endParaRPr lang="en-US" sz="2000" kern="1200" dirty="0"/>
        </a:p>
      </dsp:txBody>
      <dsp:txXfrm>
        <a:off x="408115" y="3503"/>
        <a:ext cx="3293758" cy="1976255"/>
      </dsp:txXfrm>
    </dsp:sp>
    <dsp:sp modelId="{CD55F8D9-0C9C-49D7-909D-1BD140F76E75}">
      <dsp:nvSpPr>
        <dsp:cNvPr id="0" name=""/>
        <dsp:cNvSpPr/>
      </dsp:nvSpPr>
      <dsp:spPr>
        <a:xfrm>
          <a:off x="4031249" y="3503"/>
          <a:ext cx="3293758" cy="197625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This means they have an Additional Learning Need that requires an </a:t>
          </a:r>
          <a:r>
            <a:rPr lang="en-GB" sz="2000" b="1" kern="1200"/>
            <a:t>ALP (Alternative Learning Provision)</a:t>
          </a:r>
          <a:endParaRPr lang="en-US" sz="2000" kern="1200"/>
        </a:p>
      </dsp:txBody>
      <dsp:txXfrm>
        <a:off x="4031249" y="3503"/>
        <a:ext cx="3293758" cy="1976255"/>
      </dsp:txXfrm>
    </dsp:sp>
    <dsp:sp modelId="{4475B3D8-8B88-402E-ADDB-6A2F0467890D}">
      <dsp:nvSpPr>
        <dsp:cNvPr id="0" name=""/>
        <dsp:cNvSpPr/>
      </dsp:nvSpPr>
      <dsp:spPr>
        <a:xfrm>
          <a:off x="7654384" y="3503"/>
          <a:ext cx="3293758" cy="197625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These children usually require a very </a:t>
          </a:r>
          <a:r>
            <a:rPr lang="en-GB" sz="2000" b="1" kern="1200"/>
            <a:t>high level of adult support</a:t>
          </a:r>
          <a:r>
            <a:rPr lang="en-GB" sz="2000" kern="1200"/>
            <a:t> and need a </a:t>
          </a:r>
          <a:r>
            <a:rPr lang="en-GB" sz="2000" b="1" kern="1200"/>
            <a:t> bespoke, individualised timetable.</a:t>
          </a:r>
          <a:endParaRPr lang="en-US" sz="2000" kern="1200"/>
        </a:p>
      </dsp:txBody>
      <dsp:txXfrm>
        <a:off x="7654384" y="3503"/>
        <a:ext cx="3293758" cy="1976255"/>
      </dsp:txXfrm>
    </dsp:sp>
    <dsp:sp modelId="{B6D60D7E-8D48-4211-95A9-844AFC912589}">
      <dsp:nvSpPr>
        <dsp:cNvPr id="0" name=""/>
        <dsp:cNvSpPr/>
      </dsp:nvSpPr>
      <dsp:spPr>
        <a:xfrm>
          <a:off x="408115" y="2309134"/>
          <a:ext cx="3293758" cy="197625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These children often have a Care Plan/Risk Reduction Plan/ Positive Handling Plan in place.</a:t>
          </a:r>
          <a:endParaRPr lang="en-US" sz="2000" kern="1200"/>
        </a:p>
      </dsp:txBody>
      <dsp:txXfrm>
        <a:off x="408115" y="2309134"/>
        <a:ext cx="3293758" cy="1976255"/>
      </dsp:txXfrm>
    </dsp:sp>
    <dsp:sp modelId="{F77F8766-531C-4FF8-A0C7-CDA3C2727C02}">
      <dsp:nvSpPr>
        <dsp:cNvPr id="0" name=""/>
        <dsp:cNvSpPr/>
      </dsp:nvSpPr>
      <dsp:spPr>
        <a:xfrm>
          <a:off x="4031249" y="2309134"/>
          <a:ext cx="3293758" cy="197625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They are often, but not always, diagnosed with a medical condition/syndrome or have a form of neuro diversity. </a:t>
          </a:r>
          <a:r>
            <a:rPr lang="en-GB" sz="2000" i="1" kern="1200" dirty="0">
              <a:solidFill>
                <a:schemeClr val="accent4">
                  <a:lumMod val="60000"/>
                  <a:lumOff val="40000"/>
                </a:schemeClr>
              </a:solidFill>
            </a:rPr>
            <a:t>* Having a diagnosis does not automatically mean  an IDP!</a:t>
          </a:r>
          <a:endParaRPr lang="en-US" sz="2000" i="1" kern="1200" dirty="0">
            <a:solidFill>
              <a:schemeClr val="accent4">
                <a:lumMod val="60000"/>
                <a:lumOff val="40000"/>
              </a:schemeClr>
            </a:solidFill>
          </a:endParaRPr>
        </a:p>
      </dsp:txBody>
      <dsp:txXfrm>
        <a:off x="4031249" y="2309134"/>
        <a:ext cx="3293758" cy="1976255"/>
      </dsp:txXfrm>
    </dsp:sp>
    <dsp:sp modelId="{65C5F06C-E430-4D81-95BE-3D810677D05F}">
      <dsp:nvSpPr>
        <dsp:cNvPr id="0" name=""/>
        <dsp:cNvSpPr/>
      </dsp:nvSpPr>
      <dsp:spPr>
        <a:xfrm>
          <a:off x="7654384" y="2309134"/>
          <a:ext cx="3293758" cy="197625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There is usually other agency involvement and referrals</a:t>
          </a:r>
          <a:endParaRPr lang="en-US" sz="2000" kern="1200"/>
        </a:p>
      </dsp:txBody>
      <dsp:txXfrm>
        <a:off x="7654384" y="2309134"/>
        <a:ext cx="3293758" cy="197625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655739-2CBC-4B9A-BB69-191D9C9D97D9}">
      <dsp:nvSpPr>
        <dsp:cNvPr id="0" name=""/>
        <dsp:cNvSpPr/>
      </dsp:nvSpPr>
      <dsp:spPr>
        <a:xfrm>
          <a:off x="50718" y="1202914"/>
          <a:ext cx="1682924" cy="1009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t>Coloured overlays</a:t>
          </a:r>
          <a:endParaRPr lang="en-US" sz="1600" kern="1200" dirty="0"/>
        </a:p>
      </dsp:txBody>
      <dsp:txXfrm>
        <a:off x="50718" y="1202914"/>
        <a:ext cx="1682924" cy="1009754"/>
      </dsp:txXfrm>
    </dsp:sp>
    <dsp:sp modelId="{9CDF78FF-D8E9-4A42-9396-2227FD229357}">
      <dsp:nvSpPr>
        <dsp:cNvPr id="0" name=""/>
        <dsp:cNvSpPr/>
      </dsp:nvSpPr>
      <dsp:spPr>
        <a:xfrm>
          <a:off x="5473774" y="3642037"/>
          <a:ext cx="1682924" cy="1009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t>Pencil grips</a:t>
          </a:r>
          <a:endParaRPr lang="en-US" sz="1600" kern="1200" dirty="0"/>
        </a:p>
      </dsp:txBody>
      <dsp:txXfrm>
        <a:off x="5473774" y="3642037"/>
        <a:ext cx="1682924" cy="1009754"/>
      </dsp:txXfrm>
    </dsp:sp>
    <dsp:sp modelId="{9D646D53-691F-445C-BB8F-EAF5D958AD7B}">
      <dsp:nvSpPr>
        <dsp:cNvPr id="0" name=""/>
        <dsp:cNvSpPr/>
      </dsp:nvSpPr>
      <dsp:spPr>
        <a:xfrm>
          <a:off x="7386367" y="3648812"/>
          <a:ext cx="1682924" cy="1009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t>Wobble cushions</a:t>
          </a:r>
          <a:endParaRPr lang="en-US" sz="1600" kern="1200" dirty="0"/>
        </a:p>
      </dsp:txBody>
      <dsp:txXfrm>
        <a:off x="7386367" y="3648812"/>
        <a:ext cx="1682924" cy="1009754"/>
      </dsp:txXfrm>
    </dsp:sp>
    <dsp:sp modelId="{6DA494E2-83B4-4EE3-9522-D13C112091B1}">
      <dsp:nvSpPr>
        <dsp:cNvPr id="0" name=""/>
        <dsp:cNvSpPr/>
      </dsp:nvSpPr>
      <dsp:spPr>
        <a:xfrm>
          <a:off x="5515258" y="90830"/>
          <a:ext cx="1682924" cy="1009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Sensory circuits</a:t>
          </a:r>
        </a:p>
      </dsp:txBody>
      <dsp:txXfrm>
        <a:off x="5515258" y="90830"/>
        <a:ext cx="1682924" cy="1009754"/>
      </dsp:txXfrm>
    </dsp:sp>
    <dsp:sp modelId="{F84D53AF-6D70-4417-8705-81C318388905}">
      <dsp:nvSpPr>
        <dsp:cNvPr id="0" name=""/>
        <dsp:cNvSpPr/>
      </dsp:nvSpPr>
      <dsp:spPr>
        <a:xfrm>
          <a:off x="7411084" y="168440"/>
          <a:ext cx="1682924" cy="1009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t>Ear defenders</a:t>
          </a:r>
          <a:endParaRPr lang="en-US" sz="1600" kern="1200" dirty="0"/>
        </a:p>
      </dsp:txBody>
      <dsp:txXfrm>
        <a:off x="7411084" y="168440"/>
        <a:ext cx="1682924" cy="1009754"/>
      </dsp:txXfrm>
    </dsp:sp>
    <dsp:sp modelId="{9D3C9444-BCA6-41F5-BB33-1D5E6A1C5689}">
      <dsp:nvSpPr>
        <dsp:cNvPr id="0" name=""/>
        <dsp:cNvSpPr/>
      </dsp:nvSpPr>
      <dsp:spPr>
        <a:xfrm>
          <a:off x="51946" y="82860"/>
          <a:ext cx="1682924" cy="1009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ELSA/Wellbeing Check ins</a:t>
          </a:r>
        </a:p>
      </dsp:txBody>
      <dsp:txXfrm>
        <a:off x="51946" y="82860"/>
        <a:ext cx="1682924" cy="1009754"/>
      </dsp:txXfrm>
    </dsp:sp>
    <dsp:sp modelId="{CD17044A-F1D0-4C5C-AE9D-AF44A3A884C9}">
      <dsp:nvSpPr>
        <dsp:cNvPr id="0" name=""/>
        <dsp:cNvSpPr/>
      </dsp:nvSpPr>
      <dsp:spPr>
        <a:xfrm>
          <a:off x="1854325" y="1294758"/>
          <a:ext cx="1682924" cy="1009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a:t>Fidget toys</a:t>
          </a:r>
          <a:endParaRPr lang="en-US" sz="1600" kern="1200"/>
        </a:p>
      </dsp:txBody>
      <dsp:txXfrm>
        <a:off x="1854325" y="1294758"/>
        <a:ext cx="1682924" cy="1009754"/>
      </dsp:txXfrm>
    </dsp:sp>
    <dsp:sp modelId="{4E83333D-6B75-4742-AE5E-0B8A5B0B4CD5}">
      <dsp:nvSpPr>
        <dsp:cNvPr id="0" name=""/>
        <dsp:cNvSpPr/>
      </dsp:nvSpPr>
      <dsp:spPr>
        <a:xfrm>
          <a:off x="3705542" y="1294758"/>
          <a:ext cx="1682924" cy="1009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a:t>Seated in a certain place</a:t>
          </a:r>
          <a:endParaRPr lang="en-US" sz="1600" kern="1200"/>
        </a:p>
      </dsp:txBody>
      <dsp:txXfrm>
        <a:off x="3705542" y="1294758"/>
        <a:ext cx="1682924" cy="1009754"/>
      </dsp:txXfrm>
    </dsp:sp>
    <dsp:sp modelId="{798648CD-B013-47F0-9948-CB26D91312CB}">
      <dsp:nvSpPr>
        <dsp:cNvPr id="0" name=""/>
        <dsp:cNvSpPr/>
      </dsp:nvSpPr>
      <dsp:spPr>
        <a:xfrm>
          <a:off x="5556759" y="1294758"/>
          <a:ext cx="1682924" cy="1009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a:t>Movement breaks/rest breaks</a:t>
          </a:r>
          <a:endParaRPr lang="en-US" sz="1600" kern="1200"/>
        </a:p>
      </dsp:txBody>
      <dsp:txXfrm>
        <a:off x="5556759" y="1294758"/>
        <a:ext cx="1682924" cy="1009754"/>
      </dsp:txXfrm>
    </dsp:sp>
    <dsp:sp modelId="{8B796660-B003-4D68-AAF2-E2927639F066}">
      <dsp:nvSpPr>
        <dsp:cNvPr id="0" name=""/>
        <dsp:cNvSpPr/>
      </dsp:nvSpPr>
      <dsp:spPr>
        <a:xfrm>
          <a:off x="7407976" y="1294758"/>
          <a:ext cx="1682924" cy="1009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t>Intervention (within class and out of class)</a:t>
          </a:r>
          <a:endParaRPr lang="en-US" sz="1600" kern="1200" dirty="0"/>
        </a:p>
      </dsp:txBody>
      <dsp:txXfrm>
        <a:off x="7407976" y="1294758"/>
        <a:ext cx="1682924" cy="1009754"/>
      </dsp:txXfrm>
    </dsp:sp>
    <dsp:sp modelId="{BC26C11E-C632-4E48-9C33-D932B34C7DB2}">
      <dsp:nvSpPr>
        <dsp:cNvPr id="0" name=""/>
        <dsp:cNvSpPr/>
      </dsp:nvSpPr>
      <dsp:spPr>
        <a:xfrm>
          <a:off x="3108" y="2472805"/>
          <a:ext cx="1682924" cy="1009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a:t>A quiet space</a:t>
          </a:r>
          <a:endParaRPr lang="en-US" sz="1600" kern="1200"/>
        </a:p>
      </dsp:txBody>
      <dsp:txXfrm>
        <a:off x="3108" y="2472805"/>
        <a:ext cx="1682924" cy="1009754"/>
      </dsp:txXfrm>
    </dsp:sp>
    <dsp:sp modelId="{B99973D0-1CA2-4398-80AB-BF25D8878421}">
      <dsp:nvSpPr>
        <dsp:cNvPr id="0" name=""/>
        <dsp:cNvSpPr/>
      </dsp:nvSpPr>
      <dsp:spPr>
        <a:xfrm>
          <a:off x="1854325" y="2472805"/>
          <a:ext cx="1682924" cy="1009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a:t>Regular home-school communication</a:t>
          </a:r>
          <a:endParaRPr lang="en-US" sz="1600" kern="1200"/>
        </a:p>
      </dsp:txBody>
      <dsp:txXfrm>
        <a:off x="1854325" y="2472805"/>
        <a:ext cx="1682924" cy="1009754"/>
      </dsp:txXfrm>
    </dsp:sp>
    <dsp:sp modelId="{45E06831-9852-4715-93E9-2E06BEBC799F}">
      <dsp:nvSpPr>
        <dsp:cNvPr id="0" name=""/>
        <dsp:cNvSpPr/>
      </dsp:nvSpPr>
      <dsp:spPr>
        <a:xfrm>
          <a:off x="3705542" y="2472805"/>
          <a:ext cx="1682924" cy="1009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t>Access to some additional adult support as and when is needed </a:t>
          </a:r>
          <a:endParaRPr lang="en-US" sz="1600" kern="1200" dirty="0"/>
        </a:p>
      </dsp:txBody>
      <dsp:txXfrm>
        <a:off x="3705542" y="2472805"/>
        <a:ext cx="1682924" cy="1009754"/>
      </dsp:txXfrm>
    </dsp:sp>
    <dsp:sp modelId="{836423BA-6155-4AA1-A4EE-7D439215F0D6}">
      <dsp:nvSpPr>
        <dsp:cNvPr id="0" name=""/>
        <dsp:cNvSpPr/>
      </dsp:nvSpPr>
      <dsp:spPr>
        <a:xfrm>
          <a:off x="5556759" y="2472805"/>
          <a:ext cx="1682924" cy="1009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a:t>Technology to support learning (word to text)</a:t>
          </a:r>
          <a:endParaRPr lang="en-US" sz="1600" kern="1200"/>
        </a:p>
      </dsp:txBody>
      <dsp:txXfrm>
        <a:off x="5556759" y="2472805"/>
        <a:ext cx="1682924" cy="1009754"/>
      </dsp:txXfrm>
    </dsp:sp>
    <dsp:sp modelId="{8D01465A-B752-4C2E-9517-712665FFF7CF}">
      <dsp:nvSpPr>
        <dsp:cNvPr id="0" name=""/>
        <dsp:cNvSpPr/>
      </dsp:nvSpPr>
      <dsp:spPr>
        <a:xfrm>
          <a:off x="7407976" y="2472805"/>
          <a:ext cx="1682924" cy="1009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a:t>Visual timetables</a:t>
          </a:r>
          <a:endParaRPr lang="en-US" sz="1600" kern="1200"/>
        </a:p>
      </dsp:txBody>
      <dsp:txXfrm>
        <a:off x="7407976" y="2472805"/>
        <a:ext cx="1682924" cy="1009754"/>
      </dsp:txXfrm>
    </dsp:sp>
    <dsp:sp modelId="{7EA65B96-82AA-41F3-8E5D-C9AE1E1D9B4D}">
      <dsp:nvSpPr>
        <dsp:cNvPr id="0" name=""/>
        <dsp:cNvSpPr/>
      </dsp:nvSpPr>
      <dsp:spPr>
        <a:xfrm>
          <a:off x="3108" y="3650852"/>
          <a:ext cx="1682924" cy="1009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a:t>Now and Next boards</a:t>
          </a:r>
          <a:endParaRPr lang="en-US" sz="1600" kern="1200"/>
        </a:p>
      </dsp:txBody>
      <dsp:txXfrm>
        <a:off x="3108" y="3650852"/>
        <a:ext cx="1682924" cy="1009754"/>
      </dsp:txXfrm>
    </dsp:sp>
    <dsp:sp modelId="{46632DD2-7ECA-458A-A33B-164FF5C3B0E6}">
      <dsp:nvSpPr>
        <dsp:cNvPr id="0" name=""/>
        <dsp:cNvSpPr/>
      </dsp:nvSpPr>
      <dsp:spPr>
        <a:xfrm>
          <a:off x="1854325" y="3650852"/>
          <a:ext cx="1682924" cy="1009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a:t>Timers</a:t>
          </a:r>
          <a:endParaRPr lang="en-US" sz="1600" kern="1200"/>
        </a:p>
      </dsp:txBody>
      <dsp:txXfrm>
        <a:off x="1854325" y="3650852"/>
        <a:ext cx="1682924" cy="1009754"/>
      </dsp:txXfrm>
    </dsp:sp>
    <dsp:sp modelId="{B6A9572F-29DA-4AAA-BD1E-7F0907CF7C41}">
      <dsp:nvSpPr>
        <dsp:cNvPr id="0" name=""/>
        <dsp:cNvSpPr/>
      </dsp:nvSpPr>
      <dsp:spPr>
        <a:xfrm>
          <a:off x="3705542" y="3650852"/>
          <a:ext cx="1682924" cy="1009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a:t>Break time ‘jobs’</a:t>
          </a:r>
          <a:endParaRPr lang="en-US" sz="1600" kern="1200"/>
        </a:p>
      </dsp:txBody>
      <dsp:txXfrm>
        <a:off x="3705542" y="3650852"/>
        <a:ext cx="1682924" cy="1009754"/>
      </dsp:txXfrm>
    </dsp:sp>
    <dsp:sp modelId="{A7EA3383-F478-4318-86D2-B19BA4885377}">
      <dsp:nvSpPr>
        <dsp:cNvPr id="0" name=""/>
        <dsp:cNvSpPr/>
      </dsp:nvSpPr>
      <dsp:spPr>
        <a:xfrm>
          <a:off x="1822820" y="109056"/>
          <a:ext cx="1682924" cy="1009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Lego therapy</a:t>
          </a:r>
        </a:p>
      </dsp:txBody>
      <dsp:txXfrm>
        <a:off x="1822820" y="109056"/>
        <a:ext cx="1682924" cy="1009754"/>
      </dsp:txXfrm>
    </dsp:sp>
    <dsp:sp modelId="{45B84E8A-9BBB-45E5-93A6-3E81D693B475}">
      <dsp:nvSpPr>
        <dsp:cNvPr id="0" name=""/>
        <dsp:cNvSpPr/>
      </dsp:nvSpPr>
      <dsp:spPr>
        <a:xfrm>
          <a:off x="3640564" y="93870"/>
          <a:ext cx="1682924" cy="10097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Sensory Room</a:t>
          </a:r>
        </a:p>
      </dsp:txBody>
      <dsp:txXfrm>
        <a:off x="3640564" y="93870"/>
        <a:ext cx="1682924" cy="10097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6F13DD-226E-40CD-97ED-47A0F98A36B8}">
      <dsp:nvSpPr>
        <dsp:cNvPr id="0" name=""/>
        <dsp:cNvSpPr/>
      </dsp:nvSpPr>
      <dsp:spPr>
        <a:xfrm>
          <a:off x="0" y="2725"/>
          <a:ext cx="1113304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9F42AF-DEED-4479-B188-765399EC63B8}">
      <dsp:nvSpPr>
        <dsp:cNvPr id="0" name=""/>
        <dsp:cNvSpPr/>
      </dsp:nvSpPr>
      <dsp:spPr>
        <a:xfrm>
          <a:off x="0" y="2725"/>
          <a:ext cx="11133042" cy="929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70% on school numbers. 30% based on IDP’s</a:t>
          </a:r>
          <a:endParaRPr lang="en-US" sz="2400" kern="1200" dirty="0"/>
        </a:p>
      </dsp:txBody>
      <dsp:txXfrm>
        <a:off x="0" y="2725"/>
        <a:ext cx="11133042" cy="929363"/>
      </dsp:txXfrm>
    </dsp:sp>
    <dsp:sp modelId="{5A8D6473-A674-4272-8E43-8376B86A10E6}">
      <dsp:nvSpPr>
        <dsp:cNvPr id="0" name=""/>
        <dsp:cNvSpPr/>
      </dsp:nvSpPr>
      <dsp:spPr>
        <a:xfrm>
          <a:off x="0" y="932088"/>
          <a:ext cx="1113304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8443FC-6DD4-4017-B1C9-B203A086E1A0}">
      <dsp:nvSpPr>
        <dsp:cNvPr id="0" name=""/>
        <dsp:cNvSpPr/>
      </dsp:nvSpPr>
      <dsp:spPr>
        <a:xfrm>
          <a:off x="0" y="932088"/>
          <a:ext cx="11133042" cy="929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a:t>Delegated lump sum for a school to use as they see fit</a:t>
          </a:r>
          <a:endParaRPr lang="en-US" sz="2400" kern="1200"/>
        </a:p>
      </dsp:txBody>
      <dsp:txXfrm>
        <a:off x="0" y="932088"/>
        <a:ext cx="11133042" cy="929363"/>
      </dsp:txXfrm>
    </dsp:sp>
    <dsp:sp modelId="{288A5286-066E-4572-A92D-4DD2D4D356F4}">
      <dsp:nvSpPr>
        <dsp:cNvPr id="0" name=""/>
        <dsp:cNvSpPr/>
      </dsp:nvSpPr>
      <dsp:spPr>
        <a:xfrm>
          <a:off x="0" y="1861452"/>
          <a:ext cx="1113304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14007A-3651-4C2E-BB5C-684911058B8F}">
      <dsp:nvSpPr>
        <dsp:cNvPr id="0" name=""/>
        <dsp:cNvSpPr/>
      </dsp:nvSpPr>
      <dsp:spPr>
        <a:xfrm>
          <a:off x="0" y="1861452"/>
          <a:ext cx="11133042" cy="929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a:t>Even if a child has an IDP </a:t>
          </a:r>
          <a:r>
            <a:rPr lang="en-GB" sz="2400" b="1" kern="1200"/>
            <a:t>they do not get funding </a:t>
          </a:r>
          <a:r>
            <a:rPr lang="en-GB" sz="2400" kern="1200"/>
            <a:t>(the old SEN system – chn who were statemented/SAPRA would get money assigned with them)</a:t>
          </a:r>
          <a:endParaRPr lang="en-US" sz="2400" kern="1200"/>
        </a:p>
      </dsp:txBody>
      <dsp:txXfrm>
        <a:off x="0" y="1861452"/>
        <a:ext cx="11133042" cy="929363"/>
      </dsp:txXfrm>
    </dsp:sp>
    <dsp:sp modelId="{5FD1394A-2341-4976-9DCD-84630CDECD1F}">
      <dsp:nvSpPr>
        <dsp:cNvPr id="0" name=""/>
        <dsp:cNvSpPr/>
      </dsp:nvSpPr>
      <dsp:spPr>
        <a:xfrm>
          <a:off x="0" y="2790816"/>
          <a:ext cx="1113304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A9CB8A-7DC8-475B-B7AA-49DBA8D00E53}">
      <dsp:nvSpPr>
        <dsp:cNvPr id="0" name=""/>
        <dsp:cNvSpPr/>
      </dsp:nvSpPr>
      <dsp:spPr>
        <a:xfrm>
          <a:off x="0" y="2790816"/>
          <a:ext cx="11133042" cy="929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a:t>Schools can apply for </a:t>
          </a:r>
          <a:r>
            <a:rPr lang="en-GB" sz="2400" b="1" kern="1200"/>
            <a:t>‘contingency funding’</a:t>
          </a:r>
          <a:r>
            <a:rPr lang="en-GB" sz="2400" kern="1200"/>
            <a:t> if a child has extremely high needs that would require significant additional adult support. </a:t>
          </a:r>
          <a:r>
            <a:rPr lang="en-GB" sz="2400" b="1" kern="1200"/>
            <a:t>They have to meet a certain set of criteria.</a:t>
          </a:r>
          <a:endParaRPr lang="en-US" sz="2400" kern="1200"/>
        </a:p>
      </dsp:txBody>
      <dsp:txXfrm>
        <a:off x="0" y="2790816"/>
        <a:ext cx="11133042" cy="929363"/>
      </dsp:txXfrm>
    </dsp:sp>
    <dsp:sp modelId="{D7531761-13A8-4700-82E9-732920E6D169}">
      <dsp:nvSpPr>
        <dsp:cNvPr id="0" name=""/>
        <dsp:cNvSpPr/>
      </dsp:nvSpPr>
      <dsp:spPr>
        <a:xfrm>
          <a:off x="0" y="3720179"/>
          <a:ext cx="1113304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65299A-FD9C-4C26-B2EF-A1C30876BDFA}">
      <dsp:nvSpPr>
        <dsp:cNvPr id="0" name=""/>
        <dsp:cNvSpPr/>
      </dsp:nvSpPr>
      <dsp:spPr>
        <a:xfrm>
          <a:off x="0" y="3720179"/>
          <a:ext cx="11133042" cy="929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a:t>Frustratingly, this criteria does not cover SEMH (social emotional mental health) or diagnosis of ASD/ADHD!</a:t>
          </a:r>
          <a:endParaRPr lang="en-US" sz="2400" kern="1200"/>
        </a:p>
      </dsp:txBody>
      <dsp:txXfrm>
        <a:off x="0" y="3720179"/>
        <a:ext cx="11133042" cy="929363"/>
      </dsp:txXfrm>
    </dsp:sp>
    <dsp:sp modelId="{85FD5D95-A9C8-45FE-B9EA-CEF2FAE1C404}">
      <dsp:nvSpPr>
        <dsp:cNvPr id="0" name=""/>
        <dsp:cNvSpPr/>
      </dsp:nvSpPr>
      <dsp:spPr>
        <a:xfrm>
          <a:off x="0" y="4649543"/>
          <a:ext cx="1113304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02AB89-EAFA-4454-9BE7-B73BE00787AD}">
      <dsp:nvSpPr>
        <dsp:cNvPr id="0" name=""/>
        <dsp:cNvSpPr/>
      </dsp:nvSpPr>
      <dsp:spPr>
        <a:xfrm>
          <a:off x="0" y="4649543"/>
          <a:ext cx="11133042" cy="929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We are HUGELY under funded! </a:t>
          </a:r>
          <a:endParaRPr lang="en-US" sz="2400" kern="1200" dirty="0"/>
        </a:p>
      </dsp:txBody>
      <dsp:txXfrm>
        <a:off x="0" y="4649543"/>
        <a:ext cx="11133042" cy="92936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EC014E-32E8-BC91-190E-85B3C74C9203}"/>
              </a:ext>
            </a:extLst>
          </p:cNvPr>
          <p:cNvSpPr>
            <a:spLocks noGrp="1"/>
          </p:cNvSpPr>
          <p:nvPr>
            <p:ph type="title"/>
          </p:nvPr>
        </p:nvSpPr>
        <p:spPr>
          <a:xfrm>
            <a:off x="6857998" y="964075"/>
            <a:ext cx="4654297" cy="3739896"/>
          </a:xfrm>
        </p:spPr>
        <p:txBody>
          <a:bodyPr/>
          <a:lstStyle/>
          <a:p>
            <a:r>
              <a:rPr lang="en-GB"/>
              <a:t>Click to edit Master title style</a:t>
            </a:r>
            <a:endParaRPr lang="en-US"/>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858000" y="4822842"/>
            <a:ext cx="4206240" cy="1380744"/>
          </a:xfrm>
        </p:spPr>
        <p:txBody>
          <a:bodyPr anchor="t" anchorCtr="0">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3" name="Footer Placeholder 12">
            <a:extLst>
              <a:ext uri="{FF2B5EF4-FFF2-40B4-BE49-F238E27FC236}">
                <a16:creationId xmlns:a16="http://schemas.microsoft.com/office/drawing/2014/main" id="{B2603722-CE80-C718-39E9-BB79F1F68C31}"/>
              </a:ext>
            </a:extLst>
          </p:cNvPr>
          <p:cNvSpPr>
            <a:spLocks noGrp="1"/>
          </p:cNvSpPr>
          <p:nvPr>
            <p:ph type="ftr" sz="quarter" idx="15"/>
          </p:nvPr>
        </p:nvSpPr>
        <p:spPr/>
        <p:txBody>
          <a:bodyPr/>
          <a:lstStyle>
            <a:lvl1pPr>
              <a:defRPr>
                <a:solidFill>
                  <a:schemeClr val="tx1"/>
                </a:solidFill>
              </a:defRPr>
            </a:lvl1pPr>
          </a:lstStyle>
          <a:p>
            <a:endParaRPr lang="en-US" dirty="0"/>
          </a:p>
        </p:txBody>
      </p:sp>
      <p:sp>
        <p:nvSpPr>
          <p:cNvPr id="10" name="Picture Placeholder 9">
            <a:extLst>
              <a:ext uri="{FF2B5EF4-FFF2-40B4-BE49-F238E27FC236}">
                <a16:creationId xmlns:a16="http://schemas.microsoft.com/office/drawing/2014/main" id="{884C280F-E753-FE97-A722-F86168AC97B1}"/>
              </a:ext>
            </a:extLst>
          </p:cNvPr>
          <p:cNvSpPr>
            <a:spLocks noGrp="1"/>
          </p:cNvSpPr>
          <p:nvPr>
            <p:ph type="pic" sz="quarter" idx="13" hasCustomPrompt="1"/>
          </p:nvPr>
        </p:nvSpPr>
        <p:spPr>
          <a:xfrm>
            <a:off x="841248" y="964074"/>
            <a:ext cx="5403280" cy="5258929"/>
          </a:xfrm>
          <a:custGeom>
            <a:avLst/>
            <a:gdLst>
              <a:gd name="connsiteX0" fmla="*/ 2701640 w 5403280"/>
              <a:gd name="connsiteY0" fmla="*/ 0 h 5258929"/>
              <a:gd name="connsiteX1" fmla="*/ 5403280 w 5403280"/>
              <a:gd name="connsiteY1" fmla="*/ 2701640 h 5258929"/>
              <a:gd name="connsiteX2" fmla="*/ 5403280 w 5403280"/>
              <a:gd name="connsiteY2" fmla="*/ 5258929 h 5258929"/>
              <a:gd name="connsiteX3" fmla="*/ 0 w 5403280"/>
              <a:gd name="connsiteY3" fmla="*/ 5258929 h 5258929"/>
              <a:gd name="connsiteX4" fmla="*/ 0 w 5403280"/>
              <a:gd name="connsiteY4" fmla="*/ 2701640 h 5258929"/>
              <a:gd name="connsiteX5" fmla="*/ 2701640 w 5403280"/>
              <a:gd name="connsiteY5" fmla="*/ 0 h 525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3280" h="5258929">
                <a:moveTo>
                  <a:pt x="2701640" y="0"/>
                </a:moveTo>
                <a:cubicBezTo>
                  <a:pt x="4193715" y="0"/>
                  <a:pt x="5403280" y="1209565"/>
                  <a:pt x="5403280" y="2701640"/>
                </a:cubicBezTo>
                <a:lnTo>
                  <a:pt x="5403280" y="5258929"/>
                </a:lnTo>
                <a:lnTo>
                  <a:pt x="0" y="5258929"/>
                </a:lnTo>
                <a:lnTo>
                  <a:pt x="0" y="2701640"/>
                </a:lnTo>
                <a:cubicBezTo>
                  <a:pt x="0" y="1209565"/>
                  <a:pt x="1209565" y="0"/>
                  <a:pt x="2701640"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6350">
            <a:noFill/>
          </a:ln>
        </p:spPr>
        <p:txBody>
          <a:bodyPr wrap="square">
            <a:noAutofit/>
          </a:bodyPr>
          <a:lstStyle>
            <a:lvl1pPr>
              <a:defRPr>
                <a:solidFill>
                  <a:schemeClr val="tx1"/>
                </a:solidFill>
              </a:defRPr>
            </a:lvl1pPr>
          </a:lstStyle>
          <a:p>
            <a:r>
              <a:rPr lang="en-US"/>
              <a:t> </a:t>
            </a:r>
          </a:p>
        </p:txBody>
      </p:sp>
      <p:sp>
        <p:nvSpPr>
          <p:cNvPr id="4" name="Date Placeholder 3">
            <a:extLst>
              <a:ext uri="{FF2B5EF4-FFF2-40B4-BE49-F238E27FC236}">
                <a16:creationId xmlns:a16="http://schemas.microsoft.com/office/drawing/2014/main" id="{EE117A08-C834-F239-A3DF-2D1295F0AE4C}"/>
              </a:ext>
            </a:extLst>
          </p:cNvPr>
          <p:cNvSpPr>
            <a:spLocks noGrp="1"/>
          </p:cNvSpPr>
          <p:nvPr>
            <p:ph type="dt" sz="half" idx="10"/>
          </p:nvPr>
        </p:nvSpPr>
        <p:spPr>
          <a:xfrm rot="5400000">
            <a:off x="10425981" y="4687095"/>
            <a:ext cx="2706690" cy="365125"/>
          </a:xfrm>
        </p:spPr>
        <p:txBody>
          <a:bodyPr/>
          <a:lstStyle/>
          <a:p>
            <a:fld id="{B61BEF0D-F0BB-DE4B-95CE-6DB70DBA9567}" type="datetimeFigureOut">
              <a:rPr lang="en-US" smtClean="0"/>
              <a:pPr/>
              <a:t>9/9/2026</a:t>
            </a:fld>
            <a:endParaRPr lang="en-US" dirty="0"/>
          </a:p>
        </p:txBody>
      </p:sp>
      <p:sp>
        <p:nvSpPr>
          <p:cNvPr id="14" name="Slide Number Placeholder 13">
            <a:extLst>
              <a:ext uri="{FF2B5EF4-FFF2-40B4-BE49-F238E27FC236}">
                <a16:creationId xmlns:a16="http://schemas.microsoft.com/office/drawing/2014/main" id="{7E80C6A5-61FE-078D-49D9-31BD1294014C}"/>
              </a:ext>
            </a:extLst>
          </p:cNvPr>
          <p:cNvSpPr>
            <a:spLocks noGrp="1"/>
          </p:cNvSpPr>
          <p:nvPr>
            <p:ph type="sldNum" sz="quarter" idx="16"/>
          </p:nvPr>
        </p:nvSpPr>
        <p:spPr/>
        <p:txBody>
          <a:bodyPr/>
          <a:lstStyle>
            <a:lvl1pPr>
              <a:defRPr>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8764232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E6C4595-90D4-94E6-CEBA-82807457D2BE}"/>
              </a:ext>
            </a:extLst>
          </p:cNvPr>
          <p:cNvSpPr>
            <a:spLocks noGrp="1"/>
          </p:cNvSpPr>
          <p:nvPr>
            <p:ph type="title"/>
          </p:nvPr>
        </p:nvSpPr>
        <p:spPr>
          <a:xfrm>
            <a:off x="731520" y="365760"/>
            <a:ext cx="10741152" cy="1132258"/>
          </a:xfrm>
        </p:spPr>
        <p:txBody>
          <a:bodyPr/>
          <a:lstStyle/>
          <a:p>
            <a:r>
              <a:rPr lang="en-GB"/>
              <a:t>Click to edit Master title style</a:t>
            </a:r>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731520" y="1658679"/>
            <a:ext cx="10780776" cy="4925000"/>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B61BEF0D-F0BB-DE4B-95CE-6DB70DBA9567}" type="datetimeFigureOut">
              <a:rPr lang="en-US" smtClean="0"/>
              <a:pPr/>
              <a:t>9/9/2026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24414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 y="5218032"/>
            <a:ext cx="10972800" cy="786384"/>
          </a:xfrm>
        </p:spPr>
        <p:txBody>
          <a:bodyPr anchor="b">
            <a:normAutofit/>
          </a:bodyPr>
          <a:lstStyle>
            <a:lvl1pPr algn="ctr">
              <a:defRPr sz="4400">
                <a:solidFill>
                  <a:schemeClr val="tx1"/>
                </a:solidFill>
              </a:defRPr>
            </a:lvl1pPr>
          </a:lstStyle>
          <a:p>
            <a:r>
              <a:rPr lang="en-GB"/>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600" y="5972629"/>
            <a:ext cx="10972800" cy="480373"/>
          </a:xfrm>
        </p:spPr>
        <p:txBody>
          <a:bodyPr anchor="t">
            <a:normAutofit/>
          </a:bodyPr>
          <a:lstStyle>
            <a:lvl1pPr marL="0" indent="0" algn="ctr">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12191999" cy="4986425"/>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dirty="0"/>
              <a:t> </a:t>
            </a:r>
          </a:p>
        </p:txBody>
      </p:sp>
      <p:sp>
        <p:nvSpPr>
          <p:cNvPr id="6" name="Footer Placeholder 5">
            <a:extLst>
              <a:ext uri="{FF2B5EF4-FFF2-40B4-BE49-F238E27FC236}">
                <a16:creationId xmlns:a16="http://schemas.microsoft.com/office/drawing/2014/main" id="{8C88BD73-E6AB-68A9-F41B-313E0C44777C}"/>
              </a:ext>
            </a:extLst>
          </p:cNvPr>
          <p:cNvSpPr>
            <a:spLocks noGrp="1"/>
          </p:cNvSpPr>
          <p:nvPr>
            <p:ph type="ftr" sz="quarter" idx="15"/>
          </p:nvPr>
        </p:nvSpPr>
        <p:spPr>
          <a:xfrm rot="16200000">
            <a:off x="-396119" y="5787191"/>
            <a:ext cx="1503444" cy="365125"/>
          </a:xfrm>
        </p:spPr>
        <p:txBody>
          <a:bodyPr/>
          <a:lstStyle/>
          <a:p>
            <a:endParaRPr lang="en-US" dirty="0"/>
          </a:p>
        </p:txBody>
      </p:sp>
      <p:sp>
        <p:nvSpPr>
          <p:cNvPr id="5" name="Date Placeholder 4">
            <a:extLst>
              <a:ext uri="{FF2B5EF4-FFF2-40B4-BE49-F238E27FC236}">
                <a16:creationId xmlns:a16="http://schemas.microsoft.com/office/drawing/2014/main" id="{BEAA6162-61A3-2C41-311C-F407FC4B4DA9}"/>
              </a:ext>
            </a:extLst>
          </p:cNvPr>
          <p:cNvSpPr>
            <a:spLocks noGrp="1"/>
          </p:cNvSpPr>
          <p:nvPr>
            <p:ph type="dt" sz="half" idx="14"/>
          </p:nvPr>
        </p:nvSpPr>
        <p:spPr/>
        <p:txBody>
          <a:bodyPr/>
          <a:lstStyle/>
          <a:p>
            <a:fld id="{B61BEF0D-F0BB-DE4B-95CE-6DB70DBA9567}" type="datetimeFigureOut">
              <a:rPr lang="en-US" smtClean="0"/>
              <a:pPr/>
              <a:t>9/9/2026</a:t>
            </a:fld>
            <a:endParaRPr lang="en-US" dirty="0"/>
          </a:p>
        </p:txBody>
      </p:sp>
      <p:cxnSp>
        <p:nvCxnSpPr>
          <p:cNvPr id="4" name="Straight Connector 3">
            <a:extLst>
              <a:ext uri="{FF2B5EF4-FFF2-40B4-BE49-F238E27FC236}">
                <a16:creationId xmlns:a16="http://schemas.microsoft.com/office/drawing/2014/main" id="{1DABF624-39B6-C7A2-98E7-26593626B429}"/>
              </a:ext>
              <a:ext uri="{C183D7F6-B498-43B3-948B-1728B52AA6E4}">
                <adec:decorative xmlns:adec="http://schemas.microsoft.com/office/drawing/2017/decorative" val="1"/>
              </a:ext>
            </a:extLst>
          </p:cNvPr>
          <p:cNvCxnSpPr>
            <a:cxnSpLocks/>
          </p:cNvCxnSpPr>
          <p:nvPr/>
        </p:nvCxnSpPr>
        <p:spPr>
          <a:xfrm flipH="1">
            <a:off x="4" y="498994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E6B102F-64E7-9387-1F8F-DB4AC825773A}"/>
              </a:ext>
            </a:extLst>
          </p:cNvPr>
          <p:cNvSpPr>
            <a:spLocks noGrp="1"/>
          </p:cNvSpPr>
          <p:nvPr>
            <p:ph type="sldNum" sz="quarter" idx="16"/>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8001520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E84C31D-CC85-27E5-FD9F-627C926D5A22}"/>
              </a:ext>
            </a:extLst>
          </p:cNvPr>
          <p:cNvSpPr>
            <a:spLocks noGrp="1"/>
          </p:cNvSpPr>
          <p:nvPr>
            <p:ph type="title"/>
          </p:nvPr>
        </p:nvSpPr>
        <p:spPr>
          <a:xfrm>
            <a:off x="838200" y="2578608"/>
            <a:ext cx="7879335" cy="3592629"/>
          </a:xfrm>
        </p:spPr>
        <p:txBody>
          <a:bodyPr>
            <a:normAutofit/>
          </a:bodyPr>
          <a:lstStyle>
            <a:lvl1pPr>
              <a:defRPr sz="6000"/>
            </a:lvl1pPr>
          </a:lstStyle>
          <a:p>
            <a:r>
              <a:rPr lang="en-GB"/>
              <a:t>Click to edit Master title style</a:t>
            </a:r>
            <a:endParaRPr lang="en-US"/>
          </a:p>
        </p:txBody>
      </p:sp>
      <p:cxnSp>
        <p:nvCxnSpPr>
          <p:cNvPr id="7" name="Straight Connector 6">
            <a:extLst>
              <a:ext uri="{FF2B5EF4-FFF2-40B4-BE49-F238E27FC236}">
                <a16:creationId xmlns:a16="http://schemas.microsoft.com/office/drawing/2014/main" id="{A10B934F-7AD0-6CA4-BC4D-9CC30854BF9C}"/>
              </a:ext>
              <a:ext uri="{C183D7F6-B498-43B3-948B-1728B52AA6E4}">
                <adec:decorative xmlns:adec="http://schemas.microsoft.com/office/drawing/2017/decorative" val="1"/>
              </a:ext>
            </a:extLst>
          </p:cNvPr>
          <p:cNvCxnSpPr>
            <a:cxnSpLocks/>
          </p:cNvCxnSpPr>
          <p:nvPr/>
        </p:nvCxnSpPr>
        <p:spPr>
          <a:xfrm flipH="1">
            <a:off x="4" y="1714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17FF6486-38AE-54F6-E2F3-8B944C3F1B94}"/>
              </a:ext>
            </a:extLst>
          </p:cNvPr>
          <p:cNvSpPr>
            <a:spLocks noGrp="1"/>
          </p:cNvSpPr>
          <p:nvPr>
            <p:ph type="ftr" sz="quarter" idx="11"/>
          </p:nvPr>
        </p:nvSpPr>
        <p:spPr/>
        <p:txBody>
          <a:bodyPr/>
          <a:lstStyle/>
          <a:p>
            <a:endParaRPr lang="en-US" dirty="0"/>
          </a:p>
        </p:txBody>
      </p:sp>
      <p:sp>
        <p:nvSpPr>
          <p:cNvPr id="16" name="Text Placeholder 15">
            <a:extLst>
              <a:ext uri="{FF2B5EF4-FFF2-40B4-BE49-F238E27FC236}">
                <a16:creationId xmlns:a16="http://schemas.microsoft.com/office/drawing/2014/main" id="{341BD916-71AE-106E-105D-01655950FC48}"/>
              </a:ext>
            </a:extLst>
          </p:cNvPr>
          <p:cNvSpPr>
            <a:spLocks noGrp="1"/>
          </p:cNvSpPr>
          <p:nvPr>
            <p:ph type="body" sz="quarter" idx="15"/>
          </p:nvPr>
        </p:nvSpPr>
        <p:spPr>
          <a:xfrm>
            <a:off x="3987800" y="368300"/>
            <a:ext cx="7375525" cy="1014413"/>
          </a:xfrm>
        </p:spPr>
        <p:txBody>
          <a:bodyPr anchor="ctr">
            <a:normAutofit/>
          </a:bodyPr>
          <a:lstStyle>
            <a:lvl1pPr algn="r">
              <a:defRPr sz="2000"/>
            </a:lvl1pPr>
          </a:lstStyle>
          <a:p>
            <a:pPr lvl="0"/>
            <a:r>
              <a:rPr lang="en-GB"/>
              <a:t>Click to edit Master text styles</a:t>
            </a:r>
          </a:p>
        </p:txBody>
      </p:sp>
      <p:sp>
        <p:nvSpPr>
          <p:cNvPr id="4" name="Date Placeholder 3">
            <a:extLst>
              <a:ext uri="{FF2B5EF4-FFF2-40B4-BE49-F238E27FC236}">
                <a16:creationId xmlns:a16="http://schemas.microsoft.com/office/drawing/2014/main" id="{68FD0054-227E-4953-9BB1-7141F90243F6}"/>
              </a:ext>
            </a:extLst>
          </p:cNvPr>
          <p:cNvSpPr>
            <a:spLocks noGrp="1"/>
          </p:cNvSpPr>
          <p:nvPr>
            <p:ph type="dt" sz="half" idx="10"/>
          </p:nvPr>
        </p:nvSpPr>
        <p:spPr/>
        <p:txBody>
          <a:bodyPr/>
          <a:lstStyle/>
          <a:p>
            <a:fld id="{B61BEF0D-F0BB-DE4B-95CE-6DB70DBA9567}" type="datetimeFigureOut">
              <a:rPr lang="en-US" smtClean="0"/>
              <a:pPr/>
              <a:t>9/9/2026</a:t>
            </a:fld>
            <a:endParaRPr lang="en-US" dirty="0"/>
          </a:p>
        </p:txBody>
      </p:sp>
      <p:sp>
        <p:nvSpPr>
          <p:cNvPr id="6" name="Slide Number Placeholder 5">
            <a:extLst>
              <a:ext uri="{FF2B5EF4-FFF2-40B4-BE49-F238E27FC236}">
                <a16:creationId xmlns:a16="http://schemas.microsoft.com/office/drawing/2014/main" id="{8542E0F1-15E9-E241-9959-A6D46B69EE92}"/>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0315155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842852-3CDE-22AD-D5F0-AAF8279A0910}"/>
              </a:ext>
            </a:extLst>
          </p:cNvPr>
          <p:cNvSpPr>
            <a:spLocks noGrp="1"/>
          </p:cNvSpPr>
          <p:nvPr>
            <p:ph type="title"/>
          </p:nvPr>
        </p:nvSpPr>
        <p:spPr>
          <a:xfrm>
            <a:off x="838200" y="859536"/>
            <a:ext cx="9546336" cy="3675885"/>
          </a:xfrm>
        </p:spPr>
        <p:txBody>
          <a:bodyPr anchor="t">
            <a:normAutofit/>
          </a:bodyPr>
          <a:lstStyle>
            <a:lvl1pPr>
              <a:defRPr sz="6000"/>
            </a:lvl1pPr>
          </a:lstStyle>
          <a:p>
            <a:r>
              <a:rPr lang="en-GB"/>
              <a:t>Click to edit Master title style</a:t>
            </a:r>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B61BEF0D-F0BB-DE4B-95CE-6DB70DBA9567}" type="datetimeFigureOut">
              <a:rPr lang="en-US" smtClean="0"/>
              <a:pPr/>
              <a:t>9/9/2026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D57F1E4F-1CFF-5643-939E-217C01CDF565}" type="slidenum">
              <a:rPr lang="en-US" smtClean="0"/>
              <a:pPr/>
              <a:t>‹#›</a:t>
            </a:fld>
            <a:endParaRPr lang="en-US" dirty="0"/>
          </a:p>
        </p:txBody>
      </p:sp>
      <p:cxnSp>
        <p:nvCxnSpPr>
          <p:cNvPr id="7" name="Straight Connector 6">
            <a:extLst>
              <a:ext uri="{FF2B5EF4-FFF2-40B4-BE49-F238E27FC236}">
                <a16:creationId xmlns:a16="http://schemas.microsoft.com/office/drawing/2014/main" id="{C4D523C5-E38D-F0DE-48C0-B6B8404B63BF}"/>
              </a:ext>
              <a:ext uri="{C183D7F6-B498-43B3-948B-1728B52AA6E4}">
                <adec:decorative xmlns:adec="http://schemas.microsoft.com/office/drawing/2017/decorative" val="1"/>
              </a:ext>
            </a:extLst>
          </p:cNvPr>
          <p:cNvCxnSpPr>
            <a:cxnSpLocks/>
          </p:cNvCxnSpPr>
          <p:nvPr/>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682658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4EF7E11-76D4-64FA-465B-165405450121}"/>
              </a:ext>
            </a:extLst>
          </p:cNvPr>
          <p:cNvSpPr>
            <a:spLocks noGrp="1"/>
          </p:cNvSpPr>
          <p:nvPr>
            <p:ph type="title"/>
          </p:nvPr>
        </p:nvSpPr>
        <p:spPr>
          <a:xfrm>
            <a:off x="1285947" y="1296083"/>
            <a:ext cx="4353325" cy="4265835"/>
          </a:xfrm>
          <a:custGeom>
            <a:avLst/>
            <a:gdLst>
              <a:gd name="connsiteX0" fmla="*/ 2176663 w 4353325"/>
              <a:gd name="connsiteY0" fmla="*/ 0 h 4265835"/>
              <a:gd name="connsiteX1" fmla="*/ 4353325 w 4353325"/>
              <a:gd name="connsiteY1" fmla="*/ 2176662 h 4265835"/>
              <a:gd name="connsiteX2" fmla="*/ 4353325 w 4353325"/>
              <a:gd name="connsiteY2" fmla="*/ 2712923 h 4265835"/>
              <a:gd name="connsiteX3" fmla="*/ 4353325 w 4353325"/>
              <a:gd name="connsiteY3" fmla="*/ 3733873 h 4265835"/>
              <a:gd name="connsiteX4" fmla="*/ 4353325 w 4353325"/>
              <a:gd name="connsiteY4" fmla="*/ 4265835 h 4265835"/>
              <a:gd name="connsiteX5" fmla="*/ 0 w 4353325"/>
              <a:gd name="connsiteY5" fmla="*/ 4265835 h 4265835"/>
              <a:gd name="connsiteX6" fmla="*/ 0 w 4353325"/>
              <a:gd name="connsiteY6" fmla="*/ 3733873 h 4265835"/>
              <a:gd name="connsiteX7" fmla="*/ 0 w 4353325"/>
              <a:gd name="connsiteY7" fmla="*/ 2712923 h 4265835"/>
              <a:gd name="connsiteX8" fmla="*/ 0 w 4353325"/>
              <a:gd name="connsiteY8" fmla="*/ 2176662 h 4265835"/>
              <a:gd name="connsiteX9" fmla="*/ 2176663 w 4353325"/>
              <a:gd name="connsiteY9" fmla="*/ 0 h 4265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53325" h="4265835">
                <a:moveTo>
                  <a:pt x="2176663" y="0"/>
                </a:moveTo>
                <a:cubicBezTo>
                  <a:pt x="3378800" y="0"/>
                  <a:pt x="4353325" y="974525"/>
                  <a:pt x="4353325" y="2176662"/>
                </a:cubicBezTo>
                <a:lnTo>
                  <a:pt x="4353325" y="2712923"/>
                </a:lnTo>
                <a:lnTo>
                  <a:pt x="4353325" y="3733873"/>
                </a:lnTo>
                <a:lnTo>
                  <a:pt x="4353325" y="4265835"/>
                </a:lnTo>
                <a:lnTo>
                  <a:pt x="0" y="4265835"/>
                </a:lnTo>
                <a:lnTo>
                  <a:pt x="0" y="3733873"/>
                </a:lnTo>
                <a:lnTo>
                  <a:pt x="0" y="2712923"/>
                </a:lnTo>
                <a:lnTo>
                  <a:pt x="0" y="2176662"/>
                </a:lnTo>
                <a:cubicBezTo>
                  <a:pt x="0" y="974525"/>
                  <a:pt x="974525" y="0"/>
                  <a:pt x="2176663" y="0"/>
                </a:cubicBezTo>
                <a:close/>
              </a:path>
            </a:pathLst>
          </a:custGeom>
          <a:ln w="6350">
            <a:solidFill>
              <a:schemeClr val="tx1"/>
            </a:solidFill>
          </a:ln>
        </p:spPr>
        <p:txBody>
          <a:bodyPr wrap="square" lIns="182880" tIns="914400" rIns="182880" anchor="ctr" anchorCtr="0">
            <a:noAutofit/>
          </a:bodyPr>
          <a:lstStyle>
            <a:lvl1pPr algn="ctr">
              <a:defRPr sz="3200">
                <a:solidFill>
                  <a:schemeClr val="tx1"/>
                </a:solidFill>
              </a:defRPr>
            </a:lvl1pPr>
          </a:lstStyle>
          <a:p>
            <a:r>
              <a:rPr lang="en-GB"/>
              <a:t>Click to edit Master title style</a:t>
            </a:r>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535056" y="1296083"/>
            <a:ext cx="4325112" cy="4265835"/>
          </a:xfrm>
        </p:spPr>
        <p:txBody>
          <a:bodyPr anchor="b" anchorCtr="0"/>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B61BEF0D-F0BB-DE4B-95CE-6DB70DBA9567}" type="datetimeFigureOut">
              <a:rPr lang="en-US" smtClean="0"/>
              <a:pPr/>
              <a:t>9/9/2026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15548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05B5E-C545-4763-BA47-4C2C0FCA514D}"/>
              </a:ext>
            </a:extLst>
          </p:cNvPr>
          <p:cNvSpPr>
            <a:spLocks noGrp="1"/>
          </p:cNvSpPr>
          <p:nvPr>
            <p:ph type="title"/>
          </p:nvPr>
        </p:nvSpPr>
        <p:spPr>
          <a:xfrm>
            <a:off x="1060704" y="4608576"/>
            <a:ext cx="4169664" cy="1609344"/>
          </a:xfrm>
        </p:spPr>
        <p:txBody>
          <a:bodyPr anchor="t" anchorCtr="0">
            <a:noAutofit/>
          </a:bodyPr>
          <a:lstStyle>
            <a:lvl1pPr algn="ctr">
              <a:defRPr sz="4400">
                <a:solidFill>
                  <a:schemeClr val="tx1"/>
                </a:solidFill>
              </a:defRPr>
            </a:lvl1pPr>
          </a:lstStyle>
          <a:p>
            <a:r>
              <a:rPr lang="en-GB"/>
              <a:t>Click to edit Master title style</a:t>
            </a:r>
            <a:endParaRPr lang="en-US"/>
          </a:p>
        </p:txBody>
      </p:sp>
      <p:sp>
        <p:nvSpPr>
          <p:cNvPr id="5" name="Footer Placeholder 4">
            <a:extLst>
              <a:ext uri="{FF2B5EF4-FFF2-40B4-BE49-F238E27FC236}">
                <a16:creationId xmlns:a16="http://schemas.microsoft.com/office/drawing/2014/main" id="{C79D23AA-8F22-4B09-8FAA-CD16E5D66C5D}"/>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8" name="Picture Placeholder 7">
            <a:extLst>
              <a:ext uri="{FF2B5EF4-FFF2-40B4-BE49-F238E27FC236}">
                <a16:creationId xmlns:a16="http://schemas.microsoft.com/office/drawing/2014/main" id="{4E5AAB3D-814D-597A-6ADE-F522A8116DCD}"/>
              </a:ext>
            </a:extLst>
          </p:cNvPr>
          <p:cNvSpPr>
            <a:spLocks noGrp="1"/>
          </p:cNvSpPr>
          <p:nvPr>
            <p:ph type="pic" idx="13" hasCustomPrompt="1"/>
          </p:nvPr>
        </p:nvSpPr>
        <p:spPr>
          <a:xfrm>
            <a:off x="1257301" y="1097280"/>
            <a:ext cx="3776470" cy="3168100"/>
          </a:xfrm>
          <a:custGeom>
            <a:avLst/>
            <a:gdLst>
              <a:gd name="connsiteX0" fmla="*/ 1888235 w 3776470"/>
              <a:gd name="connsiteY0" fmla="*/ 0 h 3168100"/>
              <a:gd name="connsiteX1" fmla="*/ 3776470 w 3776470"/>
              <a:gd name="connsiteY1" fmla="*/ 1888235 h 3168100"/>
              <a:gd name="connsiteX2" fmla="*/ 3776470 w 3776470"/>
              <a:gd name="connsiteY2" fmla="*/ 3168100 h 3168100"/>
              <a:gd name="connsiteX3" fmla="*/ 0 w 3776470"/>
              <a:gd name="connsiteY3" fmla="*/ 3168100 h 3168100"/>
              <a:gd name="connsiteX4" fmla="*/ 0 w 3776470"/>
              <a:gd name="connsiteY4" fmla="*/ 1888235 h 3168100"/>
              <a:gd name="connsiteX5" fmla="*/ 1888235 w 3776470"/>
              <a:gd name="connsiteY5" fmla="*/ 0 h 316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6470" h="3168100">
                <a:moveTo>
                  <a:pt x="1888235" y="0"/>
                </a:moveTo>
                <a:cubicBezTo>
                  <a:pt x="2931078" y="0"/>
                  <a:pt x="3776470" y="845392"/>
                  <a:pt x="3776470" y="1888235"/>
                </a:cubicBezTo>
                <a:lnTo>
                  <a:pt x="3776470" y="3168100"/>
                </a:lnTo>
                <a:lnTo>
                  <a:pt x="0" y="3168100"/>
                </a:lnTo>
                <a:lnTo>
                  <a:pt x="0" y="1888235"/>
                </a:lnTo>
                <a:cubicBezTo>
                  <a:pt x="0" y="845392"/>
                  <a:pt x="845392" y="0"/>
                  <a:pt x="1888235"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6350">
            <a:solidFill>
              <a:schemeClr val="tx1"/>
            </a:solidFill>
          </a:ln>
        </p:spPr>
        <p:txBody>
          <a:bodyPr wrap="square">
            <a:noAutofit/>
          </a:bodyPr>
          <a:lstStyle>
            <a:lvl1pPr marL="0" indent="0">
              <a:buFont typeface="Arial" panose="020B0604020202020204" pitchFamily="34" charse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p>
        </p:txBody>
      </p:sp>
      <p:sp>
        <p:nvSpPr>
          <p:cNvPr id="3" name="Content Placeholder 2">
            <a:extLst>
              <a:ext uri="{FF2B5EF4-FFF2-40B4-BE49-F238E27FC236}">
                <a16:creationId xmlns:a16="http://schemas.microsoft.com/office/drawing/2014/main" id="{7FA263F8-8E34-4910-BF7A-F1C5A99689DC}"/>
              </a:ext>
            </a:extLst>
          </p:cNvPr>
          <p:cNvSpPr>
            <a:spLocks noGrp="1"/>
          </p:cNvSpPr>
          <p:nvPr>
            <p:ph idx="1"/>
          </p:nvPr>
        </p:nvSpPr>
        <p:spPr>
          <a:xfrm>
            <a:off x="7141464" y="841248"/>
            <a:ext cx="4215384" cy="5330952"/>
          </a:xfrm>
        </p:spPr>
        <p:txBody>
          <a:bodyPr anchor="ctr"/>
          <a:lstStyle>
            <a:lvl1pPr algn="ctr">
              <a:defRPr>
                <a:solidFill>
                  <a:schemeClr val="tx1"/>
                </a:solidFill>
              </a:defRPr>
            </a:lvl1pPr>
            <a:lvl2pPr algn="ctr">
              <a:defRPr>
                <a:solidFill>
                  <a:schemeClr val="tx1"/>
                </a:solidFill>
              </a:defRPr>
            </a:lvl2pPr>
            <a:lvl3pPr algn="ctr">
              <a:defRPr>
                <a:solidFill>
                  <a:schemeClr val="tx1"/>
                </a:solidFill>
              </a:defRPr>
            </a:lvl3pPr>
            <a:lvl4pPr algn="ctr">
              <a:defRPr>
                <a:solidFill>
                  <a:schemeClr val="tx1"/>
                </a:solidFill>
              </a:defRPr>
            </a:lvl4pPr>
            <a:lvl5pPr algn="ct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56E74E5-D20D-4AB7-8D98-F336CE0ECCBE}"/>
              </a:ext>
            </a:extLst>
          </p:cNvPr>
          <p:cNvSpPr>
            <a:spLocks noGrp="1"/>
          </p:cNvSpPr>
          <p:nvPr>
            <p:ph type="dt" sz="half" idx="10"/>
          </p:nvPr>
        </p:nvSpPr>
        <p:spPr/>
        <p:txBody>
          <a:bodyPr/>
          <a:lstStyle>
            <a:lvl1pPr>
              <a:defRPr>
                <a:solidFill>
                  <a:schemeClr val="tx1"/>
                </a:solidFill>
              </a:defRPr>
            </a:lvl1pPr>
          </a:lstStyle>
          <a:p>
            <a:fld id="{B61BEF0D-F0BB-DE4B-95CE-6DB70DBA9567}" type="datetimeFigureOut">
              <a:rPr lang="en-US" smtClean="0"/>
              <a:pPr/>
              <a:t>9/9/2026</a:t>
            </a:fld>
            <a:endParaRPr lang="en-US" dirty="0"/>
          </a:p>
        </p:txBody>
      </p:sp>
      <p:sp>
        <p:nvSpPr>
          <p:cNvPr id="6" name="Slide Number Placeholder 5">
            <a:extLst>
              <a:ext uri="{FF2B5EF4-FFF2-40B4-BE49-F238E27FC236}">
                <a16:creationId xmlns:a16="http://schemas.microsoft.com/office/drawing/2014/main" id="{84E8A028-A0C8-45E7-915E-B83FF59C9F18}"/>
              </a:ext>
            </a:extLst>
          </p:cNvPr>
          <p:cNvSpPr>
            <a:spLocks noGrp="1"/>
          </p:cNvSpPr>
          <p:nvPr>
            <p:ph type="sldNum" sz="quarter" idx="12"/>
          </p:nvPr>
        </p:nvSpPr>
        <p:spPr/>
        <p:txBody>
          <a:bodyPr/>
          <a:lstStyle>
            <a:lvl1pPr>
              <a:defRPr>
                <a:solidFill>
                  <a:schemeClr val="tx1"/>
                </a:solidFill>
              </a:defRPr>
            </a:lvl1pPr>
          </a:lstStyle>
          <a:p>
            <a:fld id="{D57F1E4F-1CFF-5643-939E-217C01CDF565}" type="slidenum">
              <a:rPr lang="en-US" smtClean="0"/>
              <a:pPr/>
              <a:t>‹#›</a:t>
            </a:fld>
            <a:endParaRPr lang="en-US" dirty="0"/>
          </a:p>
        </p:txBody>
      </p:sp>
      <p:cxnSp>
        <p:nvCxnSpPr>
          <p:cNvPr id="7" name="Straight Connector 6">
            <a:extLst>
              <a:ext uri="{FF2B5EF4-FFF2-40B4-BE49-F238E27FC236}">
                <a16:creationId xmlns:a16="http://schemas.microsoft.com/office/drawing/2014/main" id="{ECD2C868-CE73-A5B1-1389-62A23B14E008}"/>
              </a:ext>
              <a:ext uri="{C183D7F6-B498-43B3-948B-1728B52AA6E4}">
                <adec:decorative xmlns:adec="http://schemas.microsoft.com/office/drawing/2017/decorative" val="1"/>
              </a:ext>
            </a:extLst>
          </p:cNvPr>
          <p:cNvCxnSpPr>
            <a:cxnSpLocks/>
          </p:cNvCxnSpPr>
          <p:nvPr/>
        </p:nvCxnSpPr>
        <p:spPr>
          <a:xfrm>
            <a:off x="629708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3515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86384" y="2615184"/>
            <a:ext cx="3813048" cy="3557016"/>
          </a:xfrm>
        </p:spPr>
        <p:txBody>
          <a:bodyPr>
            <a:normAutofit/>
          </a:bodyPr>
          <a:lstStyle>
            <a:lvl1pPr>
              <a:defRPr sz="3200">
                <a:solidFill>
                  <a:schemeClr val="tx1"/>
                </a:solidFill>
              </a:defRPr>
            </a:lvl1pPr>
          </a:lstStyle>
          <a:p>
            <a:r>
              <a:rPr lang="en-GB"/>
              <a:t>Click to edit Master title style</a:t>
            </a:r>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841248"/>
            <a:ext cx="4956175" cy="3556000"/>
          </a:xfrm>
        </p:spPr>
        <p:txBody>
          <a:bodyPr/>
          <a:lstStyle>
            <a:lvl1pPr>
              <a:defRPr>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B61BEF0D-F0BB-DE4B-95CE-6DB70DBA9567}" type="datetimeFigureOut">
              <a:rPr lang="en-US" smtClean="0"/>
              <a:pPr/>
              <a:t>9/9/2026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D57F1E4F-1CFF-5643-939E-217C01CDF565}" type="slidenum">
              <a:rPr lang="en-US" smtClean="0"/>
              <a:pPr/>
              <a:t>‹#›</a:t>
            </a:fld>
            <a:endParaRPr lang="en-US" dirty="0"/>
          </a:p>
        </p:txBody>
      </p:sp>
      <p:cxnSp>
        <p:nvCxnSpPr>
          <p:cNvPr id="3" name="Straight Connector 2">
            <a:extLst>
              <a:ext uri="{FF2B5EF4-FFF2-40B4-BE49-F238E27FC236}">
                <a16:creationId xmlns:a16="http://schemas.microsoft.com/office/drawing/2014/main" id="{EF4378AB-83E7-8777-F6CD-8F19BA4FEE73}"/>
              </a:ext>
              <a:ext uri="{C183D7F6-B498-43B3-948B-1728B52AA6E4}">
                <adec:decorative xmlns:adec="http://schemas.microsoft.com/office/drawing/2017/decorative" val="1"/>
              </a:ext>
            </a:extLst>
          </p:cNvPr>
          <p:cNvCxnSpPr>
            <a:cxnSpLocks/>
          </p:cNvCxnSpPr>
          <p:nvPr/>
        </p:nvCxnSpPr>
        <p:spPr>
          <a:xfrm flipV="1">
            <a:off x="501620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5929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841248"/>
            <a:ext cx="2999232" cy="5184648"/>
          </a:xfrm>
        </p:spPr>
        <p:txBody>
          <a:bodyPr anchor="t" anchorCtr="0">
            <a:normAutofit/>
          </a:bodyPr>
          <a:lstStyle>
            <a:lvl1pPr>
              <a:defRPr sz="3200">
                <a:solidFill>
                  <a:schemeClr val="tx1"/>
                </a:solidFill>
              </a:defRPr>
            </a:lvl1pPr>
          </a:lstStyle>
          <a:p>
            <a:r>
              <a:rPr lang="en-GB"/>
              <a:t>Click to edit Master title style</a:t>
            </a:r>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666926" y="841248"/>
            <a:ext cx="6260154" cy="5184648"/>
          </a:xfrm>
        </p:spPr>
        <p:txBody>
          <a:bodyPr/>
          <a:lstStyle>
            <a:lvl1pPr>
              <a:defRPr>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B61BEF0D-F0BB-DE4B-95CE-6DB70DBA9567}" type="datetimeFigureOut">
              <a:rPr lang="en-US" smtClean="0"/>
              <a:pPr/>
              <a:t>9/9/2026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D57F1E4F-1CFF-5643-939E-217C01CDF565}" type="slidenum">
              <a:rPr lang="en-US" smtClean="0"/>
              <a:pPr/>
              <a:t>‹#›</a:t>
            </a:fld>
            <a:endParaRPr lang="en-US" dirty="0"/>
          </a:p>
        </p:txBody>
      </p:sp>
      <p:cxnSp>
        <p:nvCxnSpPr>
          <p:cNvPr id="3" name="Straight Connector 2">
            <a:extLst>
              <a:ext uri="{FF2B5EF4-FFF2-40B4-BE49-F238E27FC236}">
                <a16:creationId xmlns:a16="http://schemas.microsoft.com/office/drawing/2014/main" id="{C8293A07-68F2-BD10-B738-E87F3F3D8CF3}"/>
              </a:ext>
              <a:ext uri="{C183D7F6-B498-43B3-948B-1728B52AA6E4}">
                <adec:decorative xmlns:adec="http://schemas.microsoft.com/office/drawing/2017/decorative" val="1"/>
              </a:ext>
            </a:extLst>
          </p:cNvPr>
          <p:cNvCxnSpPr>
            <a:cxnSpLocks/>
          </p:cNvCxnSpPr>
          <p:nvPr/>
        </p:nvCxnSpPr>
        <p:spPr>
          <a:xfrm flipV="1">
            <a:off x="418221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7347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31152" y="990511"/>
            <a:ext cx="2565593" cy="1858941"/>
          </a:xfrm>
        </p:spPr>
        <p:txBody>
          <a:bodyPr anchor="b"/>
          <a:lstStyle>
            <a:lvl1pPr>
              <a:defRPr lang="en-US" sz="3200" kern="1200" dirty="0">
                <a:solidFill>
                  <a:schemeClr val="tx1"/>
                </a:solidFill>
                <a:latin typeface="+mj-lt"/>
                <a:ea typeface="+mj-ea"/>
                <a:cs typeface="+mj-cs"/>
              </a:defRPr>
            </a:lvl1pPr>
          </a:lstStyle>
          <a:p>
            <a:r>
              <a:rPr lang="en-GB"/>
              <a:t>Click to edit Master title style</a:t>
            </a:r>
            <a:endParaRPr lang="en-US"/>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0"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lvl1pPr marL="0" indent="0">
              <a:buFont typeface="Arial" panose="020B0604020202020204" pitchFamily="34" charset="0"/>
              <a:buNone/>
              <a:defRPr/>
            </a:lvl1pPr>
          </a:lstStyle>
          <a:p>
            <a:r>
              <a:rPr lang="en-US"/>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32271" y="3011335"/>
            <a:ext cx="2559977" cy="2656250"/>
          </a:xfrm>
        </p:spPr>
        <p:txBody>
          <a:bodyPr vert="horz" lIns="91440" tIns="45720" rIns="91440" bIns="45720" rtlCol="0">
            <a:normAutofit/>
          </a:bodyPr>
          <a:lstStyle>
            <a:lvl1pPr marL="0" indent="0">
              <a:buNone/>
              <a:defRPr lang="en-US"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Footer Placeholder 5">
            <a:extLst>
              <a:ext uri="{FF2B5EF4-FFF2-40B4-BE49-F238E27FC236}">
                <a16:creationId xmlns:a16="http://schemas.microsoft.com/office/drawing/2014/main" id="{8BD5A515-9970-0784-7927-52F94C270B46}"/>
              </a:ext>
            </a:extLst>
          </p:cNvPr>
          <p:cNvSpPr>
            <a:spLocks noGrp="1"/>
          </p:cNvSpPr>
          <p:nvPr>
            <p:ph type="ftr" sz="quarter" idx="16"/>
          </p:nvPr>
        </p:nvSpPr>
        <p:spPr>
          <a:xfrm rot="5400000">
            <a:off x="10292564" y="1592958"/>
            <a:ext cx="2973522" cy="365125"/>
          </a:xfrm>
        </p:spPr>
        <p:txBody>
          <a:bodyPr/>
          <a:lstStyle>
            <a:lvl1pPr algn="l">
              <a:defRPr>
                <a:solidFill>
                  <a:schemeClr val="tx1"/>
                </a:solidFill>
              </a:defRPr>
            </a:lvl1pPr>
          </a:lstStyle>
          <a:p>
            <a:endParaRPr lang="en-US" dirty="0"/>
          </a:p>
        </p:txBody>
      </p:sp>
      <p:sp>
        <p:nvSpPr>
          <p:cNvPr id="9" name="Date Placeholder 4">
            <a:extLst>
              <a:ext uri="{FF2B5EF4-FFF2-40B4-BE49-F238E27FC236}">
                <a16:creationId xmlns:a16="http://schemas.microsoft.com/office/drawing/2014/main" id="{8523CCEC-6BB2-B704-95E2-87FED823C5BD}"/>
              </a:ext>
            </a:extLst>
          </p:cNvPr>
          <p:cNvSpPr>
            <a:spLocks noGrp="1"/>
          </p:cNvSpPr>
          <p:nvPr>
            <p:ph type="dt" sz="half" idx="15"/>
          </p:nvPr>
        </p:nvSpPr>
        <p:spPr>
          <a:xfrm rot="5400000">
            <a:off x="10425981" y="4687095"/>
            <a:ext cx="2706690" cy="365125"/>
          </a:xfrm>
        </p:spPr>
        <p:txBody>
          <a:bodyPr/>
          <a:lstStyle>
            <a:lvl1pPr>
              <a:defRPr>
                <a:solidFill>
                  <a:schemeClr val="tx1"/>
                </a:solidFill>
              </a:defRPr>
            </a:lvl1pPr>
          </a:lstStyle>
          <a:p>
            <a:fld id="{B61BEF0D-F0BB-DE4B-95CE-6DB70DBA9567}" type="datetimeFigureOut">
              <a:rPr lang="en-US" smtClean="0"/>
              <a:pPr/>
              <a:t>9/9/2026</a:t>
            </a:fld>
            <a:endParaRPr lang="en-US" dirty="0"/>
          </a:p>
        </p:txBody>
      </p:sp>
      <p:sp>
        <p:nvSpPr>
          <p:cNvPr id="11" name="Slide Number Placeholder 6">
            <a:extLst>
              <a:ext uri="{FF2B5EF4-FFF2-40B4-BE49-F238E27FC236}">
                <a16:creationId xmlns:a16="http://schemas.microsoft.com/office/drawing/2014/main" id="{1208465C-8C77-73BF-D18F-D01907BAC864}"/>
              </a:ext>
            </a:extLst>
          </p:cNvPr>
          <p:cNvSpPr>
            <a:spLocks noGrp="1"/>
          </p:cNvSpPr>
          <p:nvPr>
            <p:ph type="sldNum" sz="quarter" idx="17"/>
          </p:nvPr>
        </p:nvSpPr>
        <p:spPr>
          <a:xfrm>
            <a:off x="11512296" y="6356350"/>
            <a:ext cx="574620" cy="365125"/>
          </a:xfrm>
        </p:spPr>
        <p:txBody>
          <a:bodyPr/>
          <a:lstStyle>
            <a:lvl1pPr>
              <a:defRPr>
                <a:solidFill>
                  <a:schemeClr val="tx1"/>
                </a:solidFill>
              </a:defRPr>
            </a:lvl1pPr>
          </a:lstStyle>
          <a:p>
            <a:fld id="{D57F1E4F-1CFF-5643-939E-217C01CDF565}" type="slidenum">
              <a:rPr lang="en-US" smtClean="0"/>
              <a:pPr/>
              <a:t>‹#›</a:t>
            </a:fld>
            <a:endParaRPr lang="en-US" dirty="0"/>
          </a:p>
        </p:txBody>
      </p:sp>
      <p:cxnSp>
        <p:nvCxnSpPr>
          <p:cNvPr id="3" name="Straight Connector 2">
            <a:extLst>
              <a:ext uri="{FF2B5EF4-FFF2-40B4-BE49-F238E27FC236}">
                <a16:creationId xmlns:a16="http://schemas.microsoft.com/office/drawing/2014/main" id="{50E2A219-E459-07B3-1ED3-CBF7D239BE08}"/>
              </a:ext>
              <a:ext uri="{C183D7F6-B498-43B3-948B-1728B52AA6E4}">
                <adec:decorative xmlns:adec="http://schemas.microsoft.com/office/drawing/2017/decorative" val="1"/>
              </a:ext>
            </a:extLst>
          </p:cNvPr>
          <p:cNvCxnSpPr>
            <a:cxnSpLocks/>
          </p:cNvCxnSpPr>
          <p:nvPr/>
        </p:nvCxnSpPr>
        <p:spPr>
          <a:xfrm>
            <a:off x="832057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2197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03520" y="548640"/>
            <a:ext cx="6093225" cy="1143000"/>
          </a:xfrm>
        </p:spPr>
        <p:txBody>
          <a:bodyPr anchor="b">
            <a:noAutofit/>
          </a:bodyPr>
          <a:lstStyle>
            <a:lvl1pPr>
              <a:defRPr sz="3200">
                <a:solidFill>
                  <a:schemeClr val="tx1"/>
                </a:solidFill>
              </a:defRPr>
            </a:lvl1pPr>
          </a:lstStyle>
          <a:p>
            <a:r>
              <a:rPr lang="en-GB"/>
              <a:t>Click to edit Master title style</a:t>
            </a:r>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793885"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303520" y="1828800"/>
            <a:ext cx="6071616" cy="448970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3" name="Straight Connector 2">
            <a:extLst>
              <a:ext uri="{FF2B5EF4-FFF2-40B4-BE49-F238E27FC236}">
                <a16:creationId xmlns:a16="http://schemas.microsoft.com/office/drawing/2014/main" id="{DF483F68-3490-71E7-A7DA-DA46BC485F75}"/>
              </a:ext>
              <a:ext uri="{C183D7F6-B498-43B3-948B-1728B52AA6E4}">
                <adec:decorative xmlns:adec="http://schemas.microsoft.com/office/drawing/2017/decorative" val="1"/>
              </a:ext>
            </a:extLst>
          </p:cNvPr>
          <p:cNvCxnSpPr>
            <a:cxnSpLocks/>
          </p:cNvCxnSpPr>
          <p:nvPr/>
        </p:nvCxnSpPr>
        <p:spPr>
          <a:xfrm>
            <a:off x="4797154"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59345FA4-0621-D8F1-73D0-046B7F4D7713}"/>
              </a:ext>
            </a:extLst>
          </p:cNvPr>
          <p:cNvSpPr>
            <a:spLocks noGrp="1"/>
          </p:cNvSpPr>
          <p:nvPr>
            <p:ph type="dt" sz="half" idx="15"/>
          </p:nvPr>
        </p:nvSpPr>
        <p:spPr>
          <a:xfrm rot="5400000">
            <a:off x="10425981" y="4687095"/>
            <a:ext cx="2706690" cy="365125"/>
          </a:xfrm>
        </p:spPr>
        <p:txBody>
          <a:bodyPr/>
          <a:lstStyle/>
          <a:p>
            <a:fld id="{B61BEF0D-F0BB-DE4B-95CE-6DB70DBA9567}" type="datetimeFigureOut">
              <a:rPr lang="en-US" smtClean="0"/>
              <a:pPr/>
              <a:t>9/9/2026</a:t>
            </a:fld>
            <a:endParaRPr lang="en-US" dirty="0"/>
          </a:p>
        </p:txBody>
      </p:sp>
      <p:sp>
        <p:nvSpPr>
          <p:cNvPr id="9" name="Footer Placeholder 8">
            <a:extLst>
              <a:ext uri="{FF2B5EF4-FFF2-40B4-BE49-F238E27FC236}">
                <a16:creationId xmlns:a16="http://schemas.microsoft.com/office/drawing/2014/main" id="{84C51678-E871-8AD4-08DA-BF7B7013A356}"/>
              </a:ext>
            </a:extLst>
          </p:cNvPr>
          <p:cNvSpPr>
            <a:spLocks noGrp="1"/>
          </p:cNvSpPr>
          <p:nvPr>
            <p:ph type="ftr" sz="quarter" idx="16"/>
          </p:nvPr>
        </p:nvSpPr>
        <p:spPr>
          <a:xfrm rot="16200000" flipH="1">
            <a:off x="10292565" y="1592957"/>
            <a:ext cx="2973522" cy="365125"/>
          </a:xfrm>
        </p:spPr>
        <p:txBody>
          <a:bodyPr/>
          <a:lstStyle/>
          <a:p>
            <a:endParaRPr lang="en-US" dirty="0"/>
          </a:p>
        </p:txBody>
      </p:sp>
      <p:sp>
        <p:nvSpPr>
          <p:cNvPr id="10" name="Slide Number Placeholder 9">
            <a:extLst>
              <a:ext uri="{FF2B5EF4-FFF2-40B4-BE49-F238E27FC236}">
                <a16:creationId xmlns:a16="http://schemas.microsoft.com/office/drawing/2014/main" id="{3CD01CE4-E064-7D2F-7D3A-9DA85E2777F2}"/>
              </a:ext>
            </a:extLst>
          </p:cNvPr>
          <p:cNvSpPr>
            <a:spLocks noGrp="1"/>
          </p:cNvSpPr>
          <p:nvPr>
            <p:ph type="sldNum" sz="quarter" idx="17"/>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435007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48640"/>
            <a:ext cx="6135624" cy="1143000"/>
          </a:xfrm>
        </p:spPr>
        <p:txBody>
          <a:bodyPr anchor="b">
            <a:noAutofit/>
          </a:bodyPr>
          <a:lstStyle>
            <a:lvl1pPr>
              <a:defRPr sz="3200">
                <a:solidFill>
                  <a:schemeClr val="tx1"/>
                </a:solidFill>
              </a:defRPr>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828800"/>
            <a:ext cx="6135624" cy="448970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400544" y="0"/>
            <a:ext cx="4791456"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6" name="Straight Connector 5">
            <a:extLst>
              <a:ext uri="{FF2B5EF4-FFF2-40B4-BE49-F238E27FC236}">
                <a16:creationId xmlns:a16="http://schemas.microsoft.com/office/drawing/2014/main" id="{9BC07157-DE89-FE2F-0547-2E4055913A13}"/>
              </a:ext>
              <a:ext uri="{C183D7F6-B498-43B3-948B-1728B52AA6E4}">
                <adec:decorative xmlns:adec="http://schemas.microsoft.com/office/drawing/2017/decorative" val="1"/>
              </a:ext>
            </a:extLst>
          </p:cNvPr>
          <p:cNvCxnSpPr>
            <a:cxnSpLocks/>
          </p:cNvCxnSpPr>
          <p:nvPr/>
        </p:nvCxnSpPr>
        <p:spPr>
          <a:xfrm>
            <a:off x="7382022"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EF7A0C5A-6673-53CC-030B-67BA133D9741}"/>
              </a:ext>
            </a:extLst>
          </p:cNvPr>
          <p:cNvSpPr>
            <a:spLocks noGrp="1"/>
          </p:cNvSpPr>
          <p:nvPr>
            <p:ph type="dt" sz="half" idx="15"/>
          </p:nvPr>
        </p:nvSpPr>
        <p:spPr>
          <a:xfrm rot="5400000">
            <a:off x="-997745" y="4687095"/>
            <a:ext cx="2706690" cy="365125"/>
          </a:xfrm>
        </p:spPr>
        <p:txBody>
          <a:bodyPr/>
          <a:lstStyle/>
          <a:p>
            <a:fld id="{B61BEF0D-F0BB-DE4B-95CE-6DB70DBA9567}" type="datetimeFigureOut">
              <a:rPr lang="en-US" smtClean="0"/>
              <a:pPr/>
              <a:t>9/9/2026</a:t>
            </a:fld>
            <a:endParaRPr lang="en-US" dirty="0"/>
          </a:p>
        </p:txBody>
      </p:sp>
      <p:sp>
        <p:nvSpPr>
          <p:cNvPr id="7" name="Footer Placeholder 6">
            <a:extLst>
              <a:ext uri="{FF2B5EF4-FFF2-40B4-BE49-F238E27FC236}">
                <a16:creationId xmlns:a16="http://schemas.microsoft.com/office/drawing/2014/main" id="{92521688-F793-E4F2-732B-EEE6F58B758E}"/>
              </a:ext>
            </a:extLst>
          </p:cNvPr>
          <p:cNvSpPr>
            <a:spLocks noGrp="1"/>
          </p:cNvSpPr>
          <p:nvPr>
            <p:ph type="ftr" sz="quarter" idx="16"/>
          </p:nvPr>
        </p:nvSpPr>
        <p:spPr>
          <a:xfrm rot="16200000" flipH="1">
            <a:off x="-1131161" y="1592957"/>
            <a:ext cx="2973522" cy="365125"/>
          </a:xfrm>
        </p:spPr>
        <p:txBody>
          <a:bodyPr/>
          <a:lstStyle/>
          <a:p>
            <a:endParaRPr lang="en-US" dirty="0"/>
          </a:p>
        </p:txBody>
      </p:sp>
      <p:sp>
        <p:nvSpPr>
          <p:cNvPr id="9" name="Slide Number Placeholder 8">
            <a:extLst>
              <a:ext uri="{FF2B5EF4-FFF2-40B4-BE49-F238E27FC236}">
                <a16:creationId xmlns:a16="http://schemas.microsoft.com/office/drawing/2014/main" id="{2DDBE29E-7417-B57C-BA94-1DBC14BE461B}"/>
              </a:ext>
            </a:extLst>
          </p:cNvPr>
          <p:cNvSpPr>
            <a:spLocks noGrp="1"/>
          </p:cNvSpPr>
          <p:nvPr>
            <p:ph type="sldNum" sz="quarter" idx="17"/>
          </p:nvPr>
        </p:nvSpPr>
        <p:spPr>
          <a:xfrm>
            <a:off x="51117" y="6356350"/>
            <a:ext cx="574620"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4393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20040"/>
            <a:ext cx="6858000" cy="932688"/>
          </a:xfrm>
        </p:spPr>
        <p:txBody>
          <a:bodyPr anchor="b">
            <a:noAutofit/>
          </a:bodyPr>
          <a:lstStyle>
            <a:lvl1pPr>
              <a:defRPr sz="3200">
                <a:solidFill>
                  <a:schemeClr val="tx1"/>
                </a:solidFill>
              </a:defRPr>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380744"/>
            <a:ext cx="6858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4" name="Straight Connector 3">
            <a:extLst>
              <a:ext uri="{FF2B5EF4-FFF2-40B4-BE49-F238E27FC236}">
                <a16:creationId xmlns:a16="http://schemas.microsoft.com/office/drawing/2014/main" id="{3C626C00-7A36-46A2-880D-F484910B3412}"/>
              </a:ext>
              <a:ext uri="{C183D7F6-B498-43B3-948B-1728B52AA6E4}">
                <adec:decorative xmlns:adec="http://schemas.microsoft.com/office/drawing/2017/decorative" val="1"/>
              </a:ext>
            </a:extLst>
          </p:cNvPr>
          <p:cNvCxnSpPr>
            <a:cxnSpLocks/>
          </p:cNvCxnSpPr>
          <p:nvPr/>
        </p:nvCxnSpPr>
        <p:spPr>
          <a:xfrm>
            <a:off x="8077761"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68FF6D8B-36A2-DF79-CDB9-885694DCA71D}"/>
              </a:ext>
            </a:extLst>
          </p:cNvPr>
          <p:cNvSpPr>
            <a:spLocks noGrp="1"/>
          </p:cNvSpPr>
          <p:nvPr>
            <p:ph type="dt" sz="half" idx="15"/>
          </p:nvPr>
        </p:nvSpPr>
        <p:spPr>
          <a:xfrm rot="5400000">
            <a:off x="-997745" y="4687095"/>
            <a:ext cx="2706690" cy="365125"/>
          </a:xfrm>
        </p:spPr>
        <p:txBody>
          <a:bodyPr/>
          <a:lstStyle/>
          <a:p>
            <a:fld id="{B61BEF0D-F0BB-DE4B-95CE-6DB70DBA9567}" type="datetimeFigureOut">
              <a:rPr lang="en-US" smtClean="0"/>
              <a:pPr/>
              <a:t>9/9/2026</a:t>
            </a:fld>
            <a:endParaRPr lang="en-US" dirty="0"/>
          </a:p>
        </p:txBody>
      </p:sp>
      <p:sp>
        <p:nvSpPr>
          <p:cNvPr id="5" name="Footer Placeholder 4">
            <a:extLst>
              <a:ext uri="{FF2B5EF4-FFF2-40B4-BE49-F238E27FC236}">
                <a16:creationId xmlns:a16="http://schemas.microsoft.com/office/drawing/2014/main" id="{63A2396A-E38F-CC9C-7303-71F99D082082}"/>
              </a:ext>
            </a:extLst>
          </p:cNvPr>
          <p:cNvSpPr>
            <a:spLocks noGrp="1"/>
          </p:cNvSpPr>
          <p:nvPr>
            <p:ph type="ftr" sz="quarter" idx="16"/>
          </p:nvPr>
        </p:nvSpPr>
        <p:spPr>
          <a:xfrm rot="16200000" flipH="1">
            <a:off x="-1131161" y="1592957"/>
            <a:ext cx="2973522" cy="365125"/>
          </a:xfrm>
        </p:spPr>
        <p:txBody>
          <a:bodyPr/>
          <a:lstStyle/>
          <a:p>
            <a:endParaRPr lang="en-US" dirty="0"/>
          </a:p>
        </p:txBody>
      </p:sp>
      <p:sp>
        <p:nvSpPr>
          <p:cNvPr id="6" name="Slide Number Placeholder 5">
            <a:extLst>
              <a:ext uri="{FF2B5EF4-FFF2-40B4-BE49-F238E27FC236}">
                <a16:creationId xmlns:a16="http://schemas.microsoft.com/office/drawing/2014/main" id="{483B0E4B-031C-4F2A-1993-D824DD71F7DE}"/>
              </a:ext>
            </a:extLst>
          </p:cNvPr>
          <p:cNvSpPr>
            <a:spLocks noGrp="1"/>
          </p:cNvSpPr>
          <p:nvPr>
            <p:ph type="sldNum" sz="quarter" idx="17"/>
          </p:nvPr>
        </p:nvSpPr>
        <p:spPr>
          <a:xfrm>
            <a:off x="51117" y="6356350"/>
            <a:ext cx="574620"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242069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83413"/>
            <a:ext cx="4361688" cy="1262639"/>
          </a:xfrm>
        </p:spPr>
        <p:txBody>
          <a:bodyPr anchor="b">
            <a:noAutofit/>
          </a:bodyPr>
          <a:lstStyle>
            <a:lvl1pPr>
              <a:defRPr sz="3200">
                <a:solidFill>
                  <a:schemeClr val="tx1"/>
                </a:solidFill>
              </a:defRPr>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31520" y="1979461"/>
            <a:ext cx="4360863" cy="432926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745480" y="0"/>
            <a:ext cx="6446520"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5" name="Straight Connector 4">
            <a:extLst>
              <a:ext uri="{FF2B5EF4-FFF2-40B4-BE49-F238E27FC236}">
                <a16:creationId xmlns:a16="http://schemas.microsoft.com/office/drawing/2014/main" id="{1481977D-48BC-F135-96F9-1655E4BEE673}"/>
              </a:ext>
              <a:ext uri="{C183D7F6-B498-43B3-948B-1728B52AA6E4}">
                <adec:decorative xmlns:adec="http://schemas.microsoft.com/office/drawing/2017/decorative" val="1"/>
              </a:ext>
            </a:extLst>
          </p:cNvPr>
          <p:cNvCxnSpPr>
            <a:cxnSpLocks/>
          </p:cNvCxnSpPr>
          <p:nvPr/>
        </p:nvCxnSpPr>
        <p:spPr>
          <a:xfrm>
            <a:off x="573212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EA981C2C-E0DD-29A7-8209-50D664881524}"/>
              </a:ext>
            </a:extLst>
          </p:cNvPr>
          <p:cNvSpPr>
            <a:spLocks noGrp="1"/>
          </p:cNvSpPr>
          <p:nvPr>
            <p:ph type="dt" sz="half" idx="15"/>
          </p:nvPr>
        </p:nvSpPr>
        <p:spPr>
          <a:xfrm rot="5400000">
            <a:off x="-997745" y="4687095"/>
            <a:ext cx="2706690" cy="365125"/>
          </a:xfrm>
        </p:spPr>
        <p:txBody>
          <a:bodyPr/>
          <a:lstStyle/>
          <a:p>
            <a:fld id="{B61BEF0D-F0BB-DE4B-95CE-6DB70DBA9567}" type="datetimeFigureOut">
              <a:rPr lang="en-US" smtClean="0"/>
              <a:pPr/>
              <a:t>9/9/2026</a:t>
            </a:fld>
            <a:endParaRPr lang="en-US" dirty="0"/>
          </a:p>
        </p:txBody>
      </p:sp>
      <p:sp>
        <p:nvSpPr>
          <p:cNvPr id="6" name="Footer Placeholder 4">
            <a:extLst>
              <a:ext uri="{FF2B5EF4-FFF2-40B4-BE49-F238E27FC236}">
                <a16:creationId xmlns:a16="http://schemas.microsoft.com/office/drawing/2014/main" id="{D205369F-8CCB-402F-9055-2BF12262B54D}"/>
              </a:ext>
            </a:extLst>
          </p:cNvPr>
          <p:cNvSpPr>
            <a:spLocks noGrp="1"/>
          </p:cNvSpPr>
          <p:nvPr>
            <p:ph type="ftr" sz="quarter" idx="16"/>
          </p:nvPr>
        </p:nvSpPr>
        <p:spPr>
          <a:xfrm rot="16200000" flipH="1">
            <a:off x="-1131161" y="1592957"/>
            <a:ext cx="2973522" cy="365125"/>
          </a:xfrm>
        </p:spPr>
        <p:txBody>
          <a:bodyPr/>
          <a:lstStyle/>
          <a:p>
            <a:endParaRPr lang="en-US" dirty="0"/>
          </a:p>
        </p:txBody>
      </p:sp>
      <p:sp>
        <p:nvSpPr>
          <p:cNvPr id="7" name="Slide Number Placeholder 5">
            <a:extLst>
              <a:ext uri="{FF2B5EF4-FFF2-40B4-BE49-F238E27FC236}">
                <a16:creationId xmlns:a16="http://schemas.microsoft.com/office/drawing/2014/main" id="{133591F2-4BD3-37D0-B00E-B2CD5F47A36C}"/>
              </a:ext>
            </a:extLst>
          </p:cNvPr>
          <p:cNvSpPr>
            <a:spLocks noGrp="1"/>
          </p:cNvSpPr>
          <p:nvPr>
            <p:ph type="sldNum" sz="quarter" idx="17"/>
          </p:nvPr>
        </p:nvSpPr>
        <p:spPr>
          <a:xfrm>
            <a:off x="51117" y="6356350"/>
            <a:ext cx="574620"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1642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20040"/>
            <a:ext cx="4572000" cy="932688"/>
          </a:xfrm>
        </p:spPr>
        <p:txBody>
          <a:bodyPr anchor="b"/>
          <a:lstStyle>
            <a:lvl1pPr>
              <a:defRPr sz="3200">
                <a:solidFill>
                  <a:schemeClr val="tx1"/>
                </a:solidFill>
              </a:defRPr>
            </a:lvl1pPr>
          </a:lstStyle>
          <a:p>
            <a:r>
              <a:rPr lang="en-GB"/>
              <a:t>Click to edit Master title style</a:t>
            </a:r>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31520" y="1380744"/>
            <a:ext cx="4572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917720" y="0"/>
            <a:ext cx="6274279"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5" name="Straight Connector 4">
            <a:extLst>
              <a:ext uri="{FF2B5EF4-FFF2-40B4-BE49-F238E27FC236}">
                <a16:creationId xmlns:a16="http://schemas.microsoft.com/office/drawing/2014/main" id="{B18BEB48-A052-9364-6EF6-F698004CA571}"/>
              </a:ext>
              <a:ext uri="{C183D7F6-B498-43B3-948B-1728B52AA6E4}">
                <adec:decorative xmlns:adec="http://schemas.microsoft.com/office/drawing/2017/decorative" val="1"/>
              </a:ext>
            </a:extLst>
          </p:cNvPr>
          <p:cNvCxnSpPr>
            <a:cxnSpLocks/>
          </p:cNvCxnSpPr>
          <p:nvPr/>
        </p:nvCxnSpPr>
        <p:spPr>
          <a:xfrm>
            <a:off x="5911724"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417D8113-ECE6-D6F5-9CA4-C96A535F4799}"/>
              </a:ext>
            </a:extLst>
          </p:cNvPr>
          <p:cNvSpPr>
            <a:spLocks noGrp="1"/>
          </p:cNvSpPr>
          <p:nvPr>
            <p:ph type="dt" sz="half" idx="15"/>
          </p:nvPr>
        </p:nvSpPr>
        <p:spPr>
          <a:xfrm rot="5400000">
            <a:off x="-997745" y="4687095"/>
            <a:ext cx="2706690" cy="365125"/>
          </a:xfrm>
        </p:spPr>
        <p:txBody>
          <a:bodyPr/>
          <a:lstStyle/>
          <a:p>
            <a:fld id="{B61BEF0D-F0BB-DE4B-95CE-6DB70DBA9567}" type="datetimeFigureOut">
              <a:rPr lang="en-US" smtClean="0"/>
              <a:pPr/>
              <a:t>9/9/2026</a:t>
            </a:fld>
            <a:endParaRPr lang="en-US" dirty="0"/>
          </a:p>
        </p:txBody>
      </p:sp>
      <p:sp>
        <p:nvSpPr>
          <p:cNvPr id="6" name="Footer Placeholder 4">
            <a:extLst>
              <a:ext uri="{FF2B5EF4-FFF2-40B4-BE49-F238E27FC236}">
                <a16:creationId xmlns:a16="http://schemas.microsoft.com/office/drawing/2014/main" id="{629A0137-F97A-8194-464D-3B7D4814A8AE}"/>
              </a:ext>
            </a:extLst>
          </p:cNvPr>
          <p:cNvSpPr>
            <a:spLocks noGrp="1"/>
          </p:cNvSpPr>
          <p:nvPr>
            <p:ph type="ftr" sz="quarter" idx="16"/>
          </p:nvPr>
        </p:nvSpPr>
        <p:spPr>
          <a:xfrm rot="16200000" flipH="1">
            <a:off x="-1131161" y="1592957"/>
            <a:ext cx="2973522" cy="365125"/>
          </a:xfrm>
        </p:spPr>
        <p:txBody>
          <a:bodyPr/>
          <a:lstStyle/>
          <a:p>
            <a:endParaRPr lang="en-US" dirty="0"/>
          </a:p>
        </p:txBody>
      </p:sp>
      <p:sp>
        <p:nvSpPr>
          <p:cNvPr id="7" name="Slide Number Placeholder 5">
            <a:extLst>
              <a:ext uri="{FF2B5EF4-FFF2-40B4-BE49-F238E27FC236}">
                <a16:creationId xmlns:a16="http://schemas.microsoft.com/office/drawing/2014/main" id="{E3FE5686-63A9-B1A1-5734-F96A96514650}"/>
              </a:ext>
            </a:extLst>
          </p:cNvPr>
          <p:cNvSpPr>
            <a:spLocks noGrp="1"/>
          </p:cNvSpPr>
          <p:nvPr>
            <p:ph type="sldNum" sz="quarter" idx="17"/>
          </p:nvPr>
        </p:nvSpPr>
        <p:spPr>
          <a:xfrm>
            <a:off x="51117" y="6356350"/>
            <a:ext cx="574620"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692461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012268"/>
            <a:ext cx="3739896" cy="1390330"/>
          </a:xfrm>
        </p:spPr>
        <p:txBody>
          <a:bodyPr anchor="t">
            <a:normAutofit/>
          </a:bodyPr>
          <a:lstStyle>
            <a:lvl1pPr>
              <a:defRPr sz="3200">
                <a:solidFill>
                  <a:schemeClr val="tx1"/>
                </a:solidFill>
              </a:defRPr>
            </a:lvl1pPr>
          </a:lstStyle>
          <a:p>
            <a:r>
              <a:rPr lang="en-GB"/>
              <a:t>Click to edit Master title style</a:t>
            </a:r>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4635132"/>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sp>
        <p:nvSpPr>
          <p:cNvPr id="4" name="Footer Placeholder 5">
            <a:extLst>
              <a:ext uri="{FF2B5EF4-FFF2-40B4-BE49-F238E27FC236}">
                <a16:creationId xmlns:a16="http://schemas.microsoft.com/office/drawing/2014/main" id="{485E715F-A05B-F2BC-ABF4-447E9B58E0C2}"/>
              </a:ext>
            </a:extLst>
          </p:cNvPr>
          <p:cNvSpPr>
            <a:spLocks noGrp="1"/>
          </p:cNvSpPr>
          <p:nvPr>
            <p:ph type="ftr" sz="quarter" idx="15"/>
          </p:nvPr>
        </p:nvSpPr>
        <p:spPr>
          <a:xfrm rot="16200000">
            <a:off x="-499001" y="5684309"/>
            <a:ext cx="1709209" cy="365125"/>
          </a:xfrm>
        </p:spPr>
        <p:txBody>
          <a:bodyPr/>
          <a:lstStyle/>
          <a:p>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6320" y="5012267"/>
            <a:ext cx="6400800" cy="1390330"/>
          </a:xfrm>
        </p:spPr>
        <p:txBody>
          <a:bodyPr>
            <a:noAutofit/>
          </a:bodyPr>
          <a:lstStyle>
            <a:lvl1pPr marL="0" indent="0">
              <a:buFont typeface="Arial" panose="020B0604020202020204" pitchFamily="34" charset="0"/>
              <a:buNone/>
              <a:defRPr sz="1800">
                <a:solidFill>
                  <a:schemeClr val="tx1"/>
                </a:solidFill>
              </a:defRPr>
            </a:lvl1pPr>
            <a:lvl2pPr marL="228600" indent="0">
              <a:buFont typeface="Arial" panose="020B0604020202020204" pitchFamily="34" charset="0"/>
              <a:buNone/>
              <a:defRPr sz="1600">
                <a:solidFill>
                  <a:schemeClr val="tx1"/>
                </a:solidFill>
              </a:defRPr>
            </a:lvl2pPr>
            <a:lvl3pPr marL="457200" indent="0">
              <a:buFont typeface="Arial" panose="020B0604020202020204" pitchFamily="34" charset="0"/>
              <a:buNone/>
              <a:defRPr sz="1400">
                <a:solidFill>
                  <a:schemeClr val="tx1"/>
                </a:solidFill>
              </a:defRPr>
            </a:lvl3pPr>
            <a:lvl4pPr marL="685800" indent="0">
              <a:buFont typeface="Arial" panose="020B0604020202020204" pitchFamily="34" charset="0"/>
              <a:buNone/>
              <a:defRPr sz="1200">
                <a:solidFill>
                  <a:schemeClr val="tx1"/>
                </a:solidFill>
              </a:defRPr>
            </a:lvl4pPr>
            <a:lvl5pPr marL="914400" indent="0">
              <a:buFont typeface="Arial" panose="020B0604020202020204" pitchFamily="34" charset="0"/>
              <a:buNone/>
              <a:defRPr sz="11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rot="5400000">
            <a:off x="11173959" y="5435073"/>
            <a:ext cx="1210734" cy="365125"/>
          </a:xfrm>
        </p:spPr>
        <p:txBody>
          <a:bodyPr/>
          <a:lstStyle>
            <a:lvl1pPr>
              <a:defRPr>
                <a:solidFill>
                  <a:schemeClr val="tx1"/>
                </a:solidFill>
              </a:defRPr>
            </a:lvl1pPr>
          </a:lstStyle>
          <a:p>
            <a:fld id="{B61BEF0D-F0BB-DE4B-95CE-6DB70DBA9567}" type="datetimeFigureOut">
              <a:rPr lang="en-US" smtClean="0"/>
              <a:pPr/>
              <a:t>9/9/2026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D57F1E4F-1CFF-5643-939E-217C01CDF565}" type="slidenum">
              <a:rPr lang="en-US" smtClean="0"/>
              <a:pPr/>
              <a:t>‹#›</a:t>
            </a:fld>
            <a:endParaRPr lang="en-US" dirty="0"/>
          </a:p>
        </p:txBody>
      </p:sp>
      <p:cxnSp>
        <p:nvCxnSpPr>
          <p:cNvPr id="3" name="Straight Connector 2">
            <a:extLst>
              <a:ext uri="{FF2B5EF4-FFF2-40B4-BE49-F238E27FC236}">
                <a16:creationId xmlns:a16="http://schemas.microsoft.com/office/drawing/2014/main" id="{2A2B6090-1D21-5610-7943-4C4F96A6C767}"/>
              </a:ext>
              <a:ext uri="{C183D7F6-B498-43B3-948B-1728B52AA6E4}">
                <adec:decorative xmlns:adec="http://schemas.microsoft.com/office/drawing/2017/decorative" val="1"/>
              </a:ext>
            </a:extLst>
          </p:cNvPr>
          <p:cNvCxnSpPr>
            <a:cxnSpLocks/>
          </p:cNvCxnSpPr>
          <p:nvPr/>
        </p:nvCxnSpPr>
        <p:spPr>
          <a:xfrm flipH="1">
            <a:off x="0" y="463823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75402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40080" y="4882896"/>
            <a:ext cx="3657603" cy="1453896"/>
          </a:xfrm>
        </p:spPr>
        <p:txBody>
          <a:bodyPr anchor="t">
            <a:normAutofit/>
          </a:bodyPr>
          <a:lstStyle>
            <a:lvl1pPr algn="ctr">
              <a:defRPr sz="3200">
                <a:solidFill>
                  <a:schemeClr val="tx1"/>
                </a:solidFill>
              </a:defRPr>
            </a:lvl1pPr>
          </a:lstStyle>
          <a:p>
            <a:r>
              <a:rPr lang="en-GB"/>
              <a:t>Click to edit Master title style</a:t>
            </a:r>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16" name="Picture Placeholder 15">
            <a:extLst>
              <a:ext uri="{FF2B5EF4-FFF2-40B4-BE49-F238E27FC236}">
                <a16:creationId xmlns:a16="http://schemas.microsoft.com/office/drawing/2014/main" id="{838F5DE0-1AA8-5320-EBEC-7B2EEF399630}"/>
              </a:ext>
            </a:extLst>
          </p:cNvPr>
          <p:cNvSpPr>
            <a:spLocks noGrp="1"/>
          </p:cNvSpPr>
          <p:nvPr>
            <p:ph type="pic" sz="quarter" idx="13" hasCustomPrompt="1"/>
          </p:nvPr>
        </p:nvSpPr>
        <p:spPr>
          <a:xfrm>
            <a:off x="731520" y="548642"/>
            <a:ext cx="3490175" cy="4041647"/>
          </a:xfrm>
          <a:custGeom>
            <a:avLst/>
            <a:gdLst>
              <a:gd name="connsiteX0" fmla="*/ 1745088 w 3490175"/>
              <a:gd name="connsiteY0" fmla="*/ 0 h 4041647"/>
              <a:gd name="connsiteX1" fmla="*/ 3490175 w 3490175"/>
              <a:gd name="connsiteY1" fmla="*/ 1745088 h 4041647"/>
              <a:gd name="connsiteX2" fmla="*/ 3490175 w 3490175"/>
              <a:gd name="connsiteY2" fmla="*/ 3141232 h 4041647"/>
              <a:gd name="connsiteX3" fmla="*/ 3490175 w 3490175"/>
              <a:gd name="connsiteY3" fmla="*/ 3490175 h 4041647"/>
              <a:gd name="connsiteX4" fmla="*/ 3490175 w 3490175"/>
              <a:gd name="connsiteY4" fmla="*/ 4041647 h 4041647"/>
              <a:gd name="connsiteX5" fmla="*/ 0 w 3490175"/>
              <a:gd name="connsiteY5" fmla="*/ 4041647 h 4041647"/>
              <a:gd name="connsiteX6" fmla="*/ 0 w 3490175"/>
              <a:gd name="connsiteY6" fmla="*/ 3490175 h 4041647"/>
              <a:gd name="connsiteX7" fmla="*/ 0 w 3490175"/>
              <a:gd name="connsiteY7" fmla="*/ 3141232 h 4041647"/>
              <a:gd name="connsiteX8" fmla="*/ 0 w 3490175"/>
              <a:gd name="connsiteY8" fmla="*/ 1745088 h 4041647"/>
              <a:gd name="connsiteX9" fmla="*/ 1745088 w 3490175"/>
              <a:gd name="connsiteY9" fmla="*/ 0 h 404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175" h="4041647">
                <a:moveTo>
                  <a:pt x="1745088" y="0"/>
                </a:moveTo>
                <a:cubicBezTo>
                  <a:pt x="2708873" y="0"/>
                  <a:pt x="3490175" y="781302"/>
                  <a:pt x="3490175" y="1745088"/>
                </a:cubicBezTo>
                <a:lnTo>
                  <a:pt x="3490175" y="3141232"/>
                </a:lnTo>
                <a:lnTo>
                  <a:pt x="3490175" y="3490175"/>
                </a:lnTo>
                <a:lnTo>
                  <a:pt x="3490175" y="4041647"/>
                </a:lnTo>
                <a:lnTo>
                  <a:pt x="0" y="4041647"/>
                </a:lnTo>
                <a:lnTo>
                  <a:pt x="0" y="3490175"/>
                </a:lnTo>
                <a:lnTo>
                  <a:pt x="0" y="3141232"/>
                </a:lnTo>
                <a:lnTo>
                  <a:pt x="0" y="1745088"/>
                </a:lnTo>
                <a:cubicBezTo>
                  <a:pt x="0" y="781302"/>
                  <a:pt x="781302" y="0"/>
                  <a:pt x="1745088" y="0"/>
                </a:cubicBezTo>
                <a:close/>
              </a:path>
            </a:pathLst>
          </a:custGeom>
          <a:blipFill dpi="0" rotWithShape="1">
            <a:blip r:embed="rId2">
              <a:alphaModFix amt="81000"/>
              <a:extLst>
                <a:ext uri="{28A0092B-C50C-407E-A947-70E740481C1C}">
                  <a14:useLocalDpi xmlns:a14="http://schemas.microsoft.com/office/drawing/2010/main" val="0"/>
                </a:ext>
              </a:extLst>
            </a:blip>
            <a:srcRect/>
            <a:stretch>
              <a:fillRect/>
            </a:stretch>
          </a:blipFill>
          <a:ln w="6350">
            <a:solidFill>
              <a:schemeClr val="tx1"/>
            </a:solidFill>
          </a:ln>
        </p:spPr>
        <p:txBody>
          <a:bodyPr wrap="square">
            <a:noAutofit/>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937760" y="549275"/>
            <a:ext cx="6561138" cy="57594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B61BEF0D-F0BB-DE4B-95CE-6DB70DBA9567}" type="datetimeFigureOut">
              <a:rPr lang="en-US" smtClean="0"/>
              <a:pPr/>
              <a:t>9/9/2026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D57F1E4F-1CFF-5643-939E-217C01CDF565}" type="slidenum">
              <a:rPr lang="en-US" smtClean="0"/>
              <a:pPr/>
              <a:t>‹#›</a:t>
            </a:fld>
            <a:endParaRPr lang="en-US" dirty="0"/>
          </a:p>
        </p:txBody>
      </p:sp>
      <p:cxnSp>
        <p:nvCxnSpPr>
          <p:cNvPr id="3" name="Straight Connector 2">
            <a:extLst>
              <a:ext uri="{FF2B5EF4-FFF2-40B4-BE49-F238E27FC236}">
                <a16:creationId xmlns:a16="http://schemas.microsoft.com/office/drawing/2014/main" id="{619C3A72-7CAE-129F-7490-B687280EF1C9}"/>
              </a:ext>
              <a:ext uri="{C183D7F6-B498-43B3-948B-1728B52AA6E4}">
                <adec:decorative xmlns:adec="http://schemas.microsoft.com/office/drawing/2017/decorative" val="1"/>
              </a:ext>
            </a:extLst>
          </p:cNvPr>
          <p:cNvCxnSpPr>
            <a:cxnSpLocks/>
          </p:cNvCxnSpPr>
          <p:nvPr/>
        </p:nvCxnSpPr>
        <p:spPr>
          <a:xfrm>
            <a:off x="4646117"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31473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8164" y="559341"/>
            <a:ext cx="10755670" cy="932688"/>
          </a:xfrm>
        </p:spPr>
        <p:txBody>
          <a:bodyPr anchor="b"/>
          <a:lstStyle/>
          <a:p>
            <a:r>
              <a:rPr lang="en-GB"/>
              <a:t>Click to edit Master title style</a:t>
            </a:r>
            <a:endParaRPr lang="en-US"/>
          </a:p>
        </p:txBody>
      </p:sp>
      <p:sp>
        <p:nvSpPr>
          <p:cNvPr id="9" name="Footer Placeholder 5">
            <a:extLst>
              <a:ext uri="{FF2B5EF4-FFF2-40B4-BE49-F238E27FC236}">
                <a16:creationId xmlns:a16="http://schemas.microsoft.com/office/drawing/2014/main" id="{3C89FBB9-2C05-A4C1-ECB4-D6A5C4219E42}"/>
              </a:ext>
            </a:extLst>
          </p:cNvPr>
          <p:cNvSpPr>
            <a:spLocks noGrp="1"/>
          </p:cNvSpPr>
          <p:nvPr>
            <p:ph type="ftr" sz="quarter" idx="16"/>
          </p:nvPr>
        </p:nvSpPr>
        <p:spPr>
          <a:xfrm rot="16200000" flipH="1">
            <a:off x="-1131161" y="1592957"/>
            <a:ext cx="2973522" cy="365125"/>
          </a:xfrm>
        </p:spPr>
        <p:txBody>
          <a:bodyPr/>
          <a:lstStyle>
            <a:lvl1pPr>
              <a:defRPr>
                <a:solidFill>
                  <a:schemeClr val="tx1"/>
                </a:solidFill>
              </a:defRPr>
            </a:lvl1pPr>
          </a:lstStyle>
          <a:p>
            <a:endParaRPr lang="en-US" dirty="0"/>
          </a:p>
        </p:txBody>
      </p:sp>
      <p:sp>
        <p:nvSpPr>
          <p:cNvPr id="3" name="Date Placeholder 4">
            <a:extLst>
              <a:ext uri="{FF2B5EF4-FFF2-40B4-BE49-F238E27FC236}">
                <a16:creationId xmlns:a16="http://schemas.microsoft.com/office/drawing/2014/main" id="{BBB07A11-50DE-6BC0-0514-6E2C14A47985}"/>
              </a:ext>
            </a:extLst>
          </p:cNvPr>
          <p:cNvSpPr>
            <a:spLocks noGrp="1"/>
          </p:cNvSpPr>
          <p:nvPr>
            <p:ph type="dt" sz="half" idx="15"/>
          </p:nvPr>
        </p:nvSpPr>
        <p:spPr>
          <a:xfrm rot="16200000" flipH="1">
            <a:off x="-997746" y="4594946"/>
            <a:ext cx="2706690" cy="365125"/>
          </a:xfrm>
        </p:spPr>
        <p:txBody>
          <a:bodyPr/>
          <a:lstStyle>
            <a:lvl1pPr algn="l">
              <a:defRPr>
                <a:solidFill>
                  <a:schemeClr val="tx1"/>
                </a:solidFill>
              </a:defRPr>
            </a:lvl1pPr>
          </a:lstStyle>
          <a:p>
            <a:fld id="{B61BEF0D-F0BB-DE4B-95CE-6DB70DBA9567}" type="datetimeFigureOut">
              <a:rPr lang="en-US" smtClean="0"/>
              <a:pPr/>
              <a:t>9/9/2026</a:t>
            </a:fld>
            <a:endParaRPr lang="en-US" dirty="0"/>
          </a:p>
        </p:txBody>
      </p:sp>
      <p:sp>
        <p:nvSpPr>
          <p:cNvPr id="6" name="Slide Number Placeholder 6">
            <a:extLst>
              <a:ext uri="{FF2B5EF4-FFF2-40B4-BE49-F238E27FC236}">
                <a16:creationId xmlns:a16="http://schemas.microsoft.com/office/drawing/2014/main" id="{03ED5F49-F9F7-05A9-62AC-C9C8DF2EADE8}"/>
              </a:ext>
            </a:extLst>
          </p:cNvPr>
          <p:cNvSpPr>
            <a:spLocks noGrp="1"/>
          </p:cNvSpPr>
          <p:nvPr>
            <p:ph type="sldNum" sz="quarter" idx="17"/>
          </p:nvPr>
        </p:nvSpPr>
        <p:spPr>
          <a:xfrm>
            <a:off x="88569" y="6264201"/>
            <a:ext cx="574620" cy="365125"/>
          </a:xfrm>
        </p:spPr>
        <p:txBody>
          <a:bodyPr/>
          <a:lstStyle>
            <a:lvl1pPr>
              <a:defRPr>
                <a:solidFill>
                  <a:schemeClr val="tx1"/>
                </a:solidFill>
              </a:defRPr>
            </a:lvl1pPr>
          </a:lstStyle>
          <a:p>
            <a:fld id="{D57F1E4F-1CFF-5643-939E-217C01CDF565}" type="slidenum">
              <a:rPr lang="en-US" smtClean="0"/>
              <a:pPr/>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11200" y="1713652"/>
            <a:ext cx="4387012" cy="461294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5658927" y="1713653"/>
            <a:ext cx="6533071" cy="5144347"/>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vert="horz" wrap="square" lIns="91440" tIns="45720" rIns="91440" bIns="45720" rtlCol="0">
            <a:noAutofit/>
          </a:bodyPr>
          <a:lstStyle>
            <a:lvl1pPr marL="0" indent="0">
              <a:buFont typeface="Arial" panose="020B0604020202020204" pitchFamily="34" charset="0"/>
              <a:buNone/>
              <a:defRPr lang="en-US" dirty="0"/>
            </a:lvl1pPr>
          </a:lstStyle>
          <a:p>
            <a:pPr marL="285750" lvl="0" indent="-285750"/>
            <a:r>
              <a:rPr lang="en-US"/>
              <a:t> </a:t>
            </a:r>
          </a:p>
        </p:txBody>
      </p:sp>
    </p:spTree>
    <p:extLst>
      <p:ext uri="{BB962C8B-B14F-4D97-AF65-F5344CB8AC3E}">
        <p14:creationId xmlns:p14="http://schemas.microsoft.com/office/powerpoint/2010/main" val="14151796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Number Larg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7BBF55A-D91F-143D-FBB6-73995F00EAC2}"/>
              </a:ext>
            </a:extLst>
          </p:cNvPr>
          <p:cNvSpPr>
            <a:spLocks noGrp="1"/>
          </p:cNvSpPr>
          <p:nvPr>
            <p:ph type="title"/>
          </p:nvPr>
        </p:nvSpPr>
        <p:spPr>
          <a:xfrm>
            <a:off x="2057400" y="4937761"/>
            <a:ext cx="6987537" cy="1353312"/>
          </a:xfrm>
        </p:spPr>
        <p:txBody>
          <a:bodyPr anchor="t">
            <a:normAutofit/>
          </a:bodyPr>
          <a:lstStyle>
            <a:lvl1pPr>
              <a:lnSpc>
                <a:spcPct val="110000"/>
              </a:lnSpc>
              <a:spcBef>
                <a:spcPts val="1000"/>
              </a:spcBef>
              <a:defRPr sz="2800" cap="none" baseline="0">
                <a:latin typeface="+mn-lt"/>
              </a:defRPr>
            </a:lvl1pPr>
          </a:lstStyle>
          <a:p>
            <a:r>
              <a:rPr lang="en-GB"/>
              <a:t>Click to edit Master title style</a:t>
            </a:r>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9" name="Content Placeholder 8">
            <a:extLst>
              <a:ext uri="{FF2B5EF4-FFF2-40B4-BE49-F238E27FC236}">
                <a16:creationId xmlns:a16="http://schemas.microsoft.com/office/drawing/2014/main" id="{072A4B4E-0B2F-F1BB-322A-713D1FB5F2FE}"/>
              </a:ext>
            </a:extLst>
          </p:cNvPr>
          <p:cNvSpPr>
            <a:spLocks noGrp="1"/>
          </p:cNvSpPr>
          <p:nvPr>
            <p:ph sz="quarter" idx="13" hasCustomPrompt="1"/>
          </p:nvPr>
        </p:nvSpPr>
        <p:spPr>
          <a:xfrm>
            <a:off x="2057400" y="549021"/>
            <a:ext cx="9455150" cy="4333875"/>
          </a:xfrm>
        </p:spPr>
        <p:txBody>
          <a:bodyPr anchor="b">
            <a:normAutofit/>
          </a:bodyPr>
          <a:lstStyle>
            <a:lvl1pPr>
              <a:defRPr sz="23200">
                <a:latin typeface="+mj-lt"/>
              </a:defRPr>
            </a:lvl1pPr>
          </a:lstStyle>
          <a:p>
            <a:pPr lvl="0"/>
            <a:r>
              <a:rPr lang="en-US"/>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B61BEF0D-F0BB-DE4B-95CE-6DB70DBA9567}" type="datetimeFigureOut">
              <a:rPr lang="en-US" smtClean="0"/>
              <a:pPr/>
              <a:t>9/9/2026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D57F1E4F-1CFF-5643-939E-217C01CDF565}" type="slidenum">
              <a:rPr lang="en-US" smtClean="0"/>
              <a:pPr/>
              <a:t>‹#›</a:t>
            </a:fld>
            <a:endParaRPr lang="en-US" dirty="0"/>
          </a:p>
        </p:txBody>
      </p:sp>
      <p:cxnSp>
        <p:nvCxnSpPr>
          <p:cNvPr id="7" name="Straight Connector 6">
            <a:extLst>
              <a:ext uri="{FF2B5EF4-FFF2-40B4-BE49-F238E27FC236}">
                <a16:creationId xmlns:a16="http://schemas.microsoft.com/office/drawing/2014/main" id="{8546D47F-2AE5-2705-911C-52BBD6B7D8EA}"/>
              </a:ext>
            </a:extLst>
          </p:cNvPr>
          <p:cNvCxnSpPr>
            <a:cxnSpLocks/>
          </p:cNvCxnSpPr>
          <p:nvPr/>
        </p:nvCxnSpPr>
        <p:spPr>
          <a:xfrm flipV="1">
            <a:off x="137160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589606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hasCustomPrompt="1"/>
          </p:nvPr>
        </p:nvSpPr>
        <p:spPr>
          <a:xfrm>
            <a:off x="612648" y="-1228126"/>
            <a:ext cx="10652760" cy="1133856"/>
          </a:xfrm>
        </p:spPr>
        <p:txBody>
          <a:bodyPr/>
          <a:lstStyle>
            <a:lvl1pPr>
              <a:defRPr cap="none" baseline="0">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7" name="Content Placeholder 6">
            <a:extLst>
              <a:ext uri="{FF2B5EF4-FFF2-40B4-BE49-F238E27FC236}">
                <a16:creationId xmlns:a16="http://schemas.microsoft.com/office/drawing/2014/main" id="{EAA4897F-B66E-DAD4-F56C-6152B417CC54}"/>
              </a:ext>
            </a:extLst>
          </p:cNvPr>
          <p:cNvSpPr>
            <a:spLocks noGrp="1"/>
          </p:cNvSpPr>
          <p:nvPr>
            <p:ph sz="quarter" idx="13" hasCustomPrompt="1"/>
          </p:nvPr>
        </p:nvSpPr>
        <p:spPr>
          <a:xfrm>
            <a:off x="2624138" y="2268748"/>
            <a:ext cx="6943724" cy="3954255"/>
          </a:xfrm>
        </p:spPr>
        <p:txBody>
          <a:bodyPr anchor="ctr" anchorCtr="0">
            <a:noAutofit/>
          </a:bodyPr>
          <a:lstStyle>
            <a:lvl1pPr marL="0" indent="0" algn="ctr">
              <a:lnSpc>
                <a:spcPct val="110000"/>
              </a:lnSpc>
              <a:buNone/>
              <a:defRPr sz="4400" b="0" cap="all" baseline="0">
                <a:solidFill>
                  <a:schemeClr val="tx1"/>
                </a:solidFill>
              </a:defRPr>
            </a:lvl1pPr>
            <a:lvl2pPr marL="228600" indent="0" algn="ctr">
              <a:lnSpc>
                <a:spcPct val="110000"/>
              </a:lnSpc>
              <a:buNone/>
              <a:defRPr sz="4400" b="0" cap="all" baseline="0">
                <a:solidFill>
                  <a:schemeClr val="tx1"/>
                </a:solidFill>
              </a:defRPr>
            </a:lvl2pPr>
            <a:lvl3pPr marL="457200" indent="0" algn="ctr">
              <a:lnSpc>
                <a:spcPct val="110000"/>
              </a:lnSpc>
              <a:buNone/>
              <a:defRPr sz="4400" b="0" cap="all" baseline="0">
                <a:solidFill>
                  <a:schemeClr val="tx1"/>
                </a:solidFill>
              </a:defRPr>
            </a:lvl3pPr>
            <a:lvl4pPr marL="685800" indent="0" algn="ctr">
              <a:lnSpc>
                <a:spcPct val="110000"/>
              </a:lnSpc>
              <a:buNone/>
              <a:defRPr sz="4400" b="0" cap="all" baseline="0">
                <a:solidFill>
                  <a:schemeClr val="tx1"/>
                </a:solidFill>
              </a:defRPr>
            </a:lvl4pPr>
            <a:lvl5pPr marL="914400" indent="0" algn="ctr">
              <a:lnSpc>
                <a:spcPct val="110000"/>
              </a:lnSpc>
              <a:buNone/>
              <a:defRPr sz="4400" b="0" cap="all" baseline="0">
                <a:solidFill>
                  <a:schemeClr val="tx1"/>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B61BEF0D-F0BB-DE4B-95CE-6DB70DBA9567}" type="datetimeFigureOut">
              <a:rPr lang="en-US" smtClean="0"/>
              <a:pPr/>
              <a:t>9/9/2026</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D57F1E4F-1CFF-5643-939E-217C01CDF565}" type="slidenum">
              <a:rPr lang="en-US" smtClean="0"/>
              <a:pPr/>
              <a:t>‹#›</a:t>
            </a:fld>
            <a:endParaRPr lang="en-US" dirty="0"/>
          </a:p>
        </p:txBody>
      </p:sp>
      <p:sp>
        <p:nvSpPr>
          <p:cNvPr id="6" name="Freeform: Shape 15">
            <a:extLst>
              <a:ext uri="{FF2B5EF4-FFF2-40B4-BE49-F238E27FC236}">
                <a16:creationId xmlns:a16="http://schemas.microsoft.com/office/drawing/2014/main" id="{8EFA7EFC-C6F9-B1D5-025F-824C1CE9A204}"/>
              </a:ext>
              <a:ext uri="{C183D7F6-B498-43B3-948B-1728B52AA6E4}">
                <adec:decorative xmlns:adec="http://schemas.microsoft.com/office/drawing/2017/decorative" val="1"/>
              </a:ext>
            </a:extLst>
          </p:cNvPr>
          <p:cNvSpPr/>
          <p:nvPr/>
        </p:nvSpPr>
        <p:spPr>
          <a:xfrm rot="16200000">
            <a:off x="3057205" y="-1430380"/>
            <a:ext cx="6077590" cy="10510705"/>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Tree>
    <p:extLst>
      <p:ext uri="{BB962C8B-B14F-4D97-AF65-F5344CB8AC3E}">
        <p14:creationId xmlns:p14="http://schemas.microsoft.com/office/powerpoint/2010/main" val="3221934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6D87B9B-22A3-322E-B7E8-223255AD0957}"/>
              </a:ext>
            </a:extLst>
          </p:cNvPr>
          <p:cNvSpPr>
            <a:spLocks noGrp="1"/>
          </p:cNvSpPr>
          <p:nvPr>
            <p:ph type="title" hasCustomPrompt="1"/>
          </p:nvPr>
        </p:nvSpPr>
        <p:spPr>
          <a:xfrm>
            <a:off x="2940168" y="5669280"/>
            <a:ext cx="6311664" cy="466344"/>
          </a:xfrm>
        </p:spPr>
        <p:txBody>
          <a:bodyPr anchor="ctr">
            <a:normAutofit/>
          </a:bodyPr>
          <a:lstStyle>
            <a:lvl1pPr algn="ctr">
              <a:lnSpc>
                <a:spcPct val="110000"/>
              </a:lnSpc>
              <a:spcBef>
                <a:spcPts val="1000"/>
              </a:spcBef>
              <a:defRPr sz="1800" cap="all" baseline="0">
                <a:latin typeface="+mn-lt"/>
              </a:defRPr>
            </a:lvl1pPr>
          </a:lstStyle>
          <a:p>
            <a:r>
              <a:rPr lang="en-US"/>
              <a:t>Quote Author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8" name="Content Placeholder 8">
            <a:extLst>
              <a:ext uri="{FF2B5EF4-FFF2-40B4-BE49-F238E27FC236}">
                <a16:creationId xmlns:a16="http://schemas.microsoft.com/office/drawing/2014/main" id="{6A9BC83F-8FE5-5223-2B3A-6E122D336309}"/>
              </a:ext>
            </a:extLst>
          </p:cNvPr>
          <p:cNvSpPr>
            <a:spLocks noGrp="1"/>
          </p:cNvSpPr>
          <p:nvPr>
            <p:ph sz="quarter" idx="13" hasCustomPrompt="1"/>
          </p:nvPr>
        </p:nvSpPr>
        <p:spPr>
          <a:xfrm>
            <a:off x="2597135" y="1744578"/>
            <a:ext cx="6997730" cy="3507906"/>
          </a:xfrm>
        </p:spPr>
        <p:txBody>
          <a:bodyPr anchor="b">
            <a:normAutofit/>
          </a:bodyPr>
          <a:lstStyle>
            <a:lvl1pPr algn="ctr">
              <a:lnSpc>
                <a:spcPct val="100000"/>
              </a:lnSpc>
              <a:spcBef>
                <a:spcPts val="0"/>
              </a:spcBef>
              <a:defRPr sz="6000" cap="all" baseline="0">
                <a:latin typeface="+mn-lt"/>
              </a:defRPr>
            </a:lvl1pPr>
          </a:lstStyle>
          <a:p>
            <a:pPr lvl="0"/>
            <a:r>
              <a:rPr lang="en-US"/>
              <a:t>Click to add Quote</a:t>
            </a:r>
          </a:p>
        </p:txBody>
      </p:sp>
      <p:sp>
        <p:nvSpPr>
          <p:cNvPr id="9" name="Freeform: Shape 15">
            <a:extLst>
              <a:ext uri="{FF2B5EF4-FFF2-40B4-BE49-F238E27FC236}">
                <a16:creationId xmlns:a16="http://schemas.microsoft.com/office/drawing/2014/main" id="{9F353A57-FA3C-A68C-4908-E774A52CB1B6}"/>
              </a:ext>
              <a:ext uri="{C183D7F6-B498-43B3-948B-1728B52AA6E4}">
                <adec:decorative xmlns:adec="http://schemas.microsoft.com/office/drawing/2017/decorative" val="1"/>
              </a:ext>
            </a:extLst>
          </p:cNvPr>
          <p:cNvSpPr/>
          <p:nvPr/>
        </p:nvSpPr>
        <p:spPr>
          <a:xfrm rot="16200000">
            <a:off x="2811380" y="-1681974"/>
            <a:ext cx="6569242" cy="10510705"/>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B61BEF0D-F0BB-DE4B-95CE-6DB70DBA9567}" type="datetimeFigureOut">
              <a:rPr lang="en-US" smtClean="0"/>
              <a:pPr/>
              <a:t>9/9/2026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4114264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GB"/>
              <a:t>Click to edit Master title style</a:t>
            </a:r>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Content Placeholder 3">
            <a:extLst>
              <a:ext uri="{FF2B5EF4-FFF2-40B4-BE49-F238E27FC236}">
                <a16:creationId xmlns:a16="http://schemas.microsoft.com/office/drawing/2014/main" id="{2172FE6B-A4D8-8ED7-89D7-5E7F2C5B8F5F}"/>
              </a:ext>
            </a:extLst>
          </p:cNvPr>
          <p:cNvSpPr>
            <a:spLocks noGrp="1"/>
          </p:cNvSpPr>
          <p:nvPr>
            <p:ph sz="quarter" idx="15"/>
          </p:nvPr>
        </p:nvSpPr>
        <p:spPr>
          <a:xfrm>
            <a:off x="731838" y="2103438"/>
            <a:ext cx="5181600" cy="435133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Content Placeholder 3">
            <a:extLst>
              <a:ext uri="{FF2B5EF4-FFF2-40B4-BE49-F238E27FC236}">
                <a16:creationId xmlns:a16="http://schemas.microsoft.com/office/drawing/2014/main" id="{686405AE-ED31-677D-86D8-01EAD583735E}"/>
              </a:ext>
            </a:extLst>
          </p:cNvPr>
          <p:cNvSpPr>
            <a:spLocks noGrp="1"/>
          </p:cNvSpPr>
          <p:nvPr>
            <p:ph sz="quarter" idx="16"/>
          </p:nvPr>
        </p:nvSpPr>
        <p:spPr>
          <a:xfrm>
            <a:off x="6284947" y="2103121"/>
            <a:ext cx="5181600" cy="435133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B61BEF0D-F0BB-DE4B-95CE-6DB70DBA9567}" type="datetimeFigureOut">
              <a:rPr lang="en-US" smtClean="0"/>
              <a:pPr/>
              <a:t>9/9/2026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67308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85A6F3D-6630-C2E0-DC0A-6D2C0AACFF58}"/>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GB"/>
              <a:t>Click to edit Master title style</a:t>
            </a:r>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731520" y="2103120"/>
            <a:ext cx="5157787" cy="559834"/>
          </a:xfrm>
        </p:spPr>
        <p:txBody>
          <a:bodyPr anchor="b">
            <a:norm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 name="Content Placeholder 3">
            <a:extLst>
              <a:ext uri="{FF2B5EF4-FFF2-40B4-BE49-F238E27FC236}">
                <a16:creationId xmlns:a16="http://schemas.microsoft.com/office/drawing/2014/main" id="{9C38DBB1-A1FA-A460-88C8-B05F1570CA97}"/>
              </a:ext>
            </a:extLst>
          </p:cNvPr>
          <p:cNvSpPr>
            <a:spLocks noGrp="1"/>
          </p:cNvSpPr>
          <p:nvPr>
            <p:ph sz="quarter" idx="15"/>
          </p:nvPr>
        </p:nvSpPr>
        <p:spPr>
          <a:xfrm>
            <a:off x="731838" y="2743200"/>
            <a:ext cx="5157187" cy="37639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09360" y="2103120"/>
            <a:ext cx="5183188" cy="559834"/>
          </a:xfrm>
        </p:spPr>
        <p:txBody>
          <a:bodyPr anchor="b">
            <a:norm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3">
            <a:extLst>
              <a:ext uri="{FF2B5EF4-FFF2-40B4-BE49-F238E27FC236}">
                <a16:creationId xmlns:a16="http://schemas.microsoft.com/office/drawing/2014/main" id="{82D763CC-A010-6A2B-FEF3-388EAC8417D7}"/>
              </a:ext>
            </a:extLst>
          </p:cNvPr>
          <p:cNvSpPr>
            <a:spLocks noGrp="1"/>
          </p:cNvSpPr>
          <p:nvPr>
            <p:ph sz="quarter" idx="16"/>
          </p:nvPr>
        </p:nvSpPr>
        <p:spPr>
          <a:xfrm>
            <a:off x="6309361" y="2743200"/>
            <a:ext cx="5183188" cy="37639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lvl1pPr>
              <a:defRPr>
                <a:solidFill>
                  <a:schemeClr val="tx1"/>
                </a:solidFill>
              </a:defRPr>
            </a:lvl1pPr>
          </a:lstStyle>
          <a:p>
            <a:fld id="{B61BEF0D-F0BB-DE4B-95CE-6DB70DBA9567}" type="datetimeFigureOut">
              <a:rPr lang="en-US" smtClean="0"/>
              <a:pPr/>
              <a:t>9/9/2026</a:t>
            </a:fld>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284770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Only ">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0796BC8-E1B7-E6D6-E86F-4A5CAECDFEFC}"/>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GB"/>
              <a:t>Click to edit Master title style</a:t>
            </a:r>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fld id="{B61BEF0D-F0BB-DE4B-95CE-6DB70DBA9567}" type="datetimeFigureOut">
              <a:rPr lang="en-US" smtClean="0"/>
              <a:pPr/>
              <a:t>9/9/2026</a:t>
            </a:fld>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246153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fld id="{B61BEF0D-F0BB-DE4B-95CE-6DB70DBA9567}" type="datetimeFigureOut">
              <a:rPr lang="en-US" smtClean="0"/>
              <a:pPr/>
              <a:t>9/9/2026</a:t>
            </a:fld>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085351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457200"/>
            <a:ext cx="7342307" cy="1133856"/>
          </a:xfrm>
          <a:noFill/>
        </p:spPr>
        <p:txBody>
          <a:bodyPr anchor="b">
            <a:noAutofit/>
          </a:bodyPr>
          <a:lstStyle>
            <a:lvl1pPr>
              <a:defRPr sz="6000">
                <a:solidFill>
                  <a:schemeClr val="tx1"/>
                </a:solidFill>
              </a:defRPr>
            </a:lvl1pPr>
          </a:lstStyle>
          <a:p>
            <a:r>
              <a:rPr lang="en-GB"/>
              <a:t>Click to edit Master title style</a:t>
            </a:r>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noFill/>
        </p:spPr>
        <p:txBody>
          <a:bodyPr/>
          <a:lstStyle>
            <a:lvl1pPr>
              <a:defRPr>
                <a:solidFill>
                  <a:schemeClr val="tx1"/>
                </a:solidFill>
              </a:defRPr>
            </a:lvl1pPr>
          </a:lstStyle>
          <a:p>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841248" y="2624328"/>
            <a:ext cx="10424160" cy="3200400"/>
          </a:xfrm>
          <a:noFill/>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noFill/>
        </p:spPr>
        <p:txBody>
          <a:bodyPr/>
          <a:lstStyle>
            <a:lvl1pPr>
              <a:defRPr>
                <a:solidFill>
                  <a:schemeClr val="tx1"/>
                </a:solidFill>
              </a:defRPr>
            </a:lvl1pPr>
          </a:lstStyle>
          <a:p>
            <a:fld id="{B61BEF0D-F0BB-DE4B-95CE-6DB70DBA9567}" type="datetimeFigureOut">
              <a:rPr lang="en-US" smtClean="0"/>
              <a:pPr/>
              <a:t>9/9/2026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noFill/>
        </p:spPr>
        <p:txBody>
          <a:bodyPr/>
          <a:lstStyle>
            <a:lvl1pPr>
              <a:defRPr>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821719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8" name="Title 6">
            <a:extLst>
              <a:ext uri="{FF2B5EF4-FFF2-40B4-BE49-F238E27FC236}">
                <a16:creationId xmlns:a16="http://schemas.microsoft.com/office/drawing/2014/main" id="{CE8CC034-C652-239B-0064-9B0543AC25C5}"/>
              </a:ext>
            </a:extLst>
          </p:cNvPr>
          <p:cNvSpPr>
            <a:spLocks noGrp="1"/>
          </p:cNvSpPr>
          <p:nvPr>
            <p:ph type="title"/>
          </p:nvPr>
        </p:nvSpPr>
        <p:spPr>
          <a:xfrm>
            <a:off x="731520" y="365760"/>
            <a:ext cx="10741152" cy="1132258"/>
          </a:xfrm>
        </p:spPr>
        <p:txBody>
          <a:bodyPr/>
          <a:lstStyle>
            <a:lvl1pPr>
              <a:defRPr lang="en-US" dirty="0"/>
            </a:lvl1pPr>
          </a:lstStyle>
          <a:p>
            <a:r>
              <a:rPr lang="en-GB"/>
              <a:t>Click to edit Master title style</a:t>
            </a:r>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2" name="Content Placeholder 7">
            <a:extLst>
              <a:ext uri="{FF2B5EF4-FFF2-40B4-BE49-F238E27FC236}">
                <a16:creationId xmlns:a16="http://schemas.microsoft.com/office/drawing/2014/main" id="{D051F68D-E2E5-C625-0273-281CE6D4939F}"/>
              </a:ext>
            </a:extLst>
          </p:cNvPr>
          <p:cNvSpPr>
            <a:spLocks noGrp="1"/>
          </p:cNvSpPr>
          <p:nvPr>
            <p:ph sz="quarter" idx="13"/>
          </p:nvPr>
        </p:nvSpPr>
        <p:spPr>
          <a:xfrm>
            <a:off x="731520" y="2301836"/>
            <a:ext cx="10741150" cy="3921165"/>
          </a:xfrm>
          <a:noFill/>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B61BEF0D-F0BB-DE4B-95CE-6DB70DBA9567}" type="datetimeFigureOut">
              <a:rPr lang="en-US" smtClean="0"/>
              <a:pPr/>
              <a:t>9/9/2026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2080660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227369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12294496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9/9/2026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6285872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476A66-BE83-43F9-A28B-02DF7879AD52}"/>
              </a:ext>
            </a:extLst>
          </p:cNvPr>
          <p:cNvSpPr>
            <a:spLocks noGrp="1"/>
          </p:cNvSpPr>
          <p:nvPr>
            <p:ph type="title"/>
          </p:nvPr>
        </p:nvSpPr>
        <p:spPr>
          <a:xfrm>
            <a:off x="838200" y="584990"/>
            <a:ext cx="10515600" cy="1116811"/>
          </a:xfrm>
          <a:prstGeom prst="rect">
            <a:avLst/>
          </a:prstGeom>
        </p:spPr>
        <p:txBody>
          <a:bodyPr vert="horz" lIns="91440" tIns="45720" rIns="91440" bIns="45720" rtlCol="0" anchor="b">
            <a:normAutofit/>
          </a:bodyPr>
          <a:lstStyle/>
          <a:p>
            <a:r>
              <a:rPr lang="en-GB"/>
              <a:t>Click to edit Master title style</a:t>
            </a:r>
            <a:endParaRPr lang="en-US"/>
          </a:p>
        </p:txBody>
      </p:sp>
      <p:sp>
        <p:nvSpPr>
          <p:cNvPr id="5" name="Footer Placeholder 4">
            <a:extLst>
              <a:ext uri="{FF2B5EF4-FFF2-40B4-BE49-F238E27FC236}">
                <a16:creationId xmlns:a16="http://schemas.microsoft.com/office/drawing/2014/main" id="{0DACB382-EE11-430D-941A-DB76EEB7F2D5}"/>
              </a:ext>
            </a:extLst>
          </p:cNvPr>
          <p:cNvSpPr>
            <a:spLocks noGrp="1"/>
          </p:cNvSpPr>
          <p:nvPr>
            <p:ph type="ftr" sz="quarter" idx="3"/>
          </p:nvPr>
        </p:nvSpPr>
        <p:spPr>
          <a:xfrm rot="16200000" flipH="1">
            <a:off x="-1131161" y="1592957"/>
            <a:ext cx="2973522" cy="365125"/>
          </a:xfrm>
          <a:prstGeom prst="rect">
            <a:avLst/>
          </a:prstGeom>
        </p:spPr>
        <p:txBody>
          <a:bodyPr vert="horz" lIns="91440" tIns="45720" rIns="91440" bIns="45720" rtlCol="0" anchor="ctr"/>
          <a:lstStyle>
            <a:lvl1pPr algn="r" rtl="0">
              <a:defRPr sz="1000">
                <a:solidFill>
                  <a:schemeClr val="tx1"/>
                </a:solidFill>
              </a:defRPr>
            </a:lvl1pPr>
          </a:lstStyle>
          <a:p>
            <a:endParaRPr lang="en-US" dirty="0"/>
          </a:p>
        </p:txBody>
      </p:sp>
      <p:sp>
        <p:nvSpPr>
          <p:cNvPr id="3" name="Text Placeholder 2">
            <a:extLst>
              <a:ext uri="{FF2B5EF4-FFF2-40B4-BE49-F238E27FC236}">
                <a16:creationId xmlns:a16="http://schemas.microsoft.com/office/drawing/2014/main" id="{19D76E94-F276-4F0F-8DD9-B1F8A3198AE1}"/>
              </a:ext>
            </a:extLst>
          </p:cNvPr>
          <p:cNvSpPr>
            <a:spLocks noGrp="1"/>
          </p:cNvSpPr>
          <p:nvPr>
            <p:ph type="body" idx="1"/>
          </p:nvPr>
        </p:nvSpPr>
        <p:spPr>
          <a:xfrm>
            <a:off x="838200" y="2061469"/>
            <a:ext cx="10515600" cy="4114801"/>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4AD964E-3A2E-4DB9-B96A-EDE144A47BDC}"/>
              </a:ext>
            </a:extLst>
          </p:cNvPr>
          <p:cNvSpPr>
            <a:spLocks noGrp="1"/>
          </p:cNvSpPr>
          <p:nvPr>
            <p:ph type="dt" sz="half" idx="2"/>
          </p:nvPr>
        </p:nvSpPr>
        <p:spPr>
          <a:xfrm rot="5400000">
            <a:off x="10425981" y="4687095"/>
            <a:ext cx="2706690" cy="365125"/>
          </a:xfrm>
          <a:prstGeom prst="rect">
            <a:avLst/>
          </a:prstGeom>
        </p:spPr>
        <p:txBody>
          <a:bodyPr vert="horz" lIns="91440" tIns="45720" rIns="91440" bIns="45720" rtlCol="0" anchor="ctr"/>
          <a:lstStyle>
            <a:lvl1pPr algn="r" rtl="0">
              <a:defRPr sz="1000">
                <a:solidFill>
                  <a:schemeClr val="tx1"/>
                </a:solidFill>
              </a:defRPr>
            </a:lvl1pPr>
          </a:lstStyle>
          <a:p>
            <a:fld id="{B61BEF0D-F0BB-DE4B-95CE-6DB70DBA9567}" type="datetimeFigureOut">
              <a:rPr lang="en-US" smtClean="0"/>
              <a:pPr/>
              <a:t>9/9/2026</a:t>
            </a:fld>
            <a:endParaRPr lang="en-US" dirty="0"/>
          </a:p>
        </p:txBody>
      </p:sp>
      <p:sp>
        <p:nvSpPr>
          <p:cNvPr id="6" name="Slide Number Placeholder 5">
            <a:extLst>
              <a:ext uri="{FF2B5EF4-FFF2-40B4-BE49-F238E27FC236}">
                <a16:creationId xmlns:a16="http://schemas.microsoft.com/office/drawing/2014/main" id="{A3C562FE-ACD1-43F2-A3DE-5B11E10B7EA5}"/>
              </a:ext>
            </a:extLst>
          </p:cNvPr>
          <p:cNvSpPr>
            <a:spLocks noGrp="1"/>
          </p:cNvSpPr>
          <p:nvPr>
            <p:ph type="sldNum" sz="quarter" idx="4"/>
          </p:nvPr>
        </p:nvSpPr>
        <p:spPr>
          <a:xfrm>
            <a:off x="11512296" y="6356350"/>
            <a:ext cx="574620" cy="365125"/>
          </a:xfrm>
          <a:prstGeom prst="rect">
            <a:avLst/>
          </a:prstGeom>
        </p:spPr>
        <p:txBody>
          <a:bodyPr vert="horz" lIns="91440" tIns="45720" rIns="91440" bIns="45720" rtlCol="0" anchor="ctr"/>
          <a:lstStyle>
            <a:lvl1pPr algn="ctr" rtl="0">
              <a:defRPr sz="1000">
                <a:solidFill>
                  <a:schemeClr val="tx1"/>
                </a:solidFill>
              </a:defRPr>
            </a:lvl1pPr>
          </a:lstStyle>
          <a:p>
            <a:fld id="{D57F1E4F-1CFF-5643-939E-217C01CDF565}" type="slidenum">
              <a:rPr lang="en-US" smtClean="0"/>
              <a:pPr/>
              <a:t>‹#›</a:t>
            </a:fld>
            <a:endParaRPr lang="en-US" dirty="0"/>
          </a:p>
        </p:txBody>
      </p:sp>
      <p:cxnSp>
        <p:nvCxnSpPr>
          <p:cNvPr id="13" name="Straight Connector 12">
            <a:extLst>
              <a:ext uri="{FF2B5EF4-FFF2-40B4-BE49-F238E27FC236}">
                <a16:creationId xmlns:a16="http://schemas.microsoft.com/office/drawing/2014/main" id="{1EB34A3B-1FD5-48FF-9982-1E64C864C01D}"/>
              </a:ext>
            </a:extLst>
          </p:cNvPr>
          <p:cNvCxnSpPr>
            <a:cxnSpLocks/>
          </p:cNvCxnSpPr>
          <p:nvPr/>
        </p:nvCxnSpPr>
        <p:spPr>
          <a:xfrm flipH="1">
            <a:off x="4" y="1824111"/>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5482586"/>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 id="2147483735" r:id="rId23"/>
    <p:sldLayoutId id="2147483736" r:id="rId24"/>
    <p:sldLayoutId id="2147483737" r:id="rId25"/>
    <p:sldLayoutId id="2147483738" r:id="rId26"/>
    <p:sldLayoutId id="2147483739" r:id="rId27"/>
    <p:sldLayoutId id="2147483740" r:id="rId28"/>
    <p:sldLayoutId id="2147483741" r:id="rId29"/>
    <p:sldLayoutId id="2147483742" r:id="rId30"/>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SzPct val="80000"/>
        <a:buFont typeface="Arial" panose="020B0604020202020204" pitchFamily="34" charset="0"/>
        <a:buNone/>
        <a:defRPr sz="1800" kern="1200">
          <a:solidFill>
            <a:schemeClr val="tx1"/>
          </a:solidFill>
          <a:latin typeface="+mn-lt"/>
          <a:ea typeface="+mn-ea"/>
          <a:cs typeface="+mn-cs"/>
        </a:defRPr>
      </a:lvl1pPr>
      <a:lvl2pPr marL="502920" indent="-228600" algn="l" defTabSz="914400" rtl="0" eaLnBrk="1" latinLnBrk="0" hangingPunct="1">
        <a:lnSpc>
          <a:spcPct val="110000"/>
        </a:lnSpc>
        <a:spcBef>
          <a:spcPts val="500"/>
        </a:spcBef>
        <a:buSzPct val="80000"/>
        <a:buFont typeface="Goudy Old Style" panose="02020502050305020303" pitchFamily="18" charset="0"/>
        <a:buChar char="–"/>
        <a:defRPr sz="1600" i="1" kern="1200">
          <a:solidFill>
            <a:schemeClr val="tx1"/>
          </a:solidFill>
          <a:latin typeface="+mn-lt"/>
          <a:ea typeface="+mn-ea"/>
          <a:cs typeface="+mn-cs"/>
        </a:defRPr>
      </a:lvl2pPr>
      <a:lvl3pPr marL="82296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3pPr>
      <a:lvl4pPr marL="1097280" indent="-228600" algn="l" defTabSz="914400" rtl="0" eaLnBrk="1" latinLnBrk="0" hangingPunct="1">
        <a:lnSpc>
          <a:spcPct val="110000"/>
        </a:lnSpc>
        <a:spcBef>
          <a:spcPts val="500"/>
        </a:spcBef>
        <a:buSzPct val="80000"/>
        <a:buFont typeface="Goudy Old Style" panose="02020502050305020303" pitchFamily="18" charset="0"/>
        <a:buChar char="–"/>
        <a:defRPr sz="1400" i="1" kern="1200">
          <a:solidFill>
            <a:schemeClr val="tx1"/>
          </a:solidFill>
          <a:latin typeface="+mn-lt"/>
          <a:ea typeface="+mn-ea"/>
          <a:cs typeface="+mn-cs"/>
        </a:defRPr>
      </a:lvl4pPr>
      <a:lvl5pPr marL="137160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28">
          <p15:clr>
            <a:srgbClr val="F26B43"/>
          </p15:clr>
        </p15:guide>
        <p15:guide id="2" pos="528">
          <p15:clr>
            <a:srgbClr val="F26B43"/>
          </p15:clr>
        </p15:guide>
        <p15:guide id="3" orient="horz" pos="3792">
          <p15:clr>
            <a:srgbClr val="F26B43"/>
          </p15:clr>
        </p15:guide>
        <p15:guide id="4" pos="7152">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8.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gif"/></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gif"/><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hyperlink" Target="https://www.gov.wales/additional-learning-needs-code" TargetMode="External"/><Relationship Id="rId2" Type="http://schemas.openxmlformats.org/officeDocument/2006/relationships/image" Target="../media/image10.gif"/><Relationship Id="rId1" Type="http://schemas.openxmlformats.org/officeDocument/2006/relationships/slideLayout" Target="../slideLayouts/slideLayout29.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Layout" Target="../diagrams/layout1.xml"/><Relationship Id="rId7" Type="http://schemas.openxmlformats.org/officeDocument/2006/relationships/image" Target="../media/image10.gif"/><Relationship Id="rId2" Type="http://schemas.openxmlformats.org/officeDocument/2006/relationships/diagramData" Target="../diagrams/data1.xml"/><Relationship Id="rId1" Type="http://schemas.openxmlformats.org/officeDocument/2006/relationships/slideLayout" Target="../slideLayouts/slideLayout2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8" Type="http://schemas.openxmlformats.org/officeDocument/2006/relationships/hyperlink" Target="https://hwbwave15.sharepoint.com/:w:/r/sites/TheDellStaff/Shared%20Documents/DelStaffShare/CURRICULUM%202022/ALN%202023-24/ALN%20resources%20and%20info/Removing%20the%20Barriers%20to%20Learning%20Matrix%20-%20Live.docx?d=w03efcffab9b34d578f18f193f30dd6ff&amp;csf=1&amp;web=1&amp;e=OBcDXf" TargetMode="External"/><Relationship Id="rId3" Type="http://schemas.openxmlformats.org/officeDocument/2006/relationships/diagramLayout" Target="../diagrams/layout2.xml"/><Relationship Id="rId7" Type="http://schemas.openxmlformats.org/officeDocument/2006/relationships/image" Target="../media/image13.png"/><Relationship Id="rId2" Type="http://schemas.openxmlformats.org/officeDocument/2006/relationships/diagramData" Target="../diagrams/data2.xml"/><Relationship Id="rId1" Type="http://schemas.openxmlformats.org/officeDocument/2006/relationships/slideLayout" Target="../slideLayouts/slideLayout3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8" Type="http://schemas.openxmlformats.org/officeDocument/2006/relationships/image" Target="../media/image10.gif"/><Relationship Id="rId3" Type="http://schemas.openxmlformats.org/officeDocument/2006/relationships/diagramLayout" Target="../diagrams/layout3.xml"/><Relationship Id="rId7" Type="http://schemas.openxmlformats.org/officeDocument/2006/relationships/image" Target="../media/image13.png"/><Relationship Id="rId2" Type="http://schemas.openxmlformats.org/officeDocument/2006/relationships/diagramData" Target="../diagrams/data3.xml"/><Relationship Id="rId1" Type="http://schemas.openxmlformats.org/officeDocument/2006/relationships/slideLayout" Target="../slideLayouts/slideLayout30.xml"/><Relationship Id="rId6" Type="http://schemas.microsoft.com/office/2007/relationships/diagramDrawing" Target="../diagrams/drawing3.xml"/><Relationship Id="rId5" Type="http://schemas.openxmlformats.org/officeDocument/2006/relationships/diagramColors" Target="../diagrams/colors3.xml"/><Relationship Id="rId10" Type="http://schemas.openxmlformats.org/officeDocument/2006/relationships/image" Target="../media/image14.png"/><Relationship Id="rId4" Type="http://schemas.openxmlformats.org/officeDocument/2006/relationships/diagramQuickStyle" Target="../diagrams/quickStyle3.xml"/><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Layout" Target="../diagrams/layout4.xml"/><Relationship Id="rId7" Type="http://schemas.openxmlformats.org/officeDocument/2006/relationships/image" Target="../media/image10.gif"/><Relationship Id="rId12" Type="http://schemas.openxmlformats.org/officeDocument/2006/relationships/image" Target="../media/image19.jpeg"/><Relationship Id="rId2" Type="http://schemas.openxmlformats.org/officeDocument/2006/relationships/diagramData" Target="../diagrams/data4.xml"/><Relationship Id="rId1" Type="http://schemas.openxmlformats.org/officeDocument/2006/relationships/slideLayout" Target="../slideLayouts/slideLayout29.xml"/><Relationship Id="rId6" Type="http://schemas.microsoft.com/office/2007/relationships/diagramDrawing" Target="../diagrams/drawing4.xml"/><Relationship Id="rId11" Type="http://schemas.openxmlformats.org/officeDocument/2006/relationships/image" Target="../media/image18.png"/><Relationship Id="rId5" Type="http://schemas.openxmlformats.org/officeDocument/2006/relationships/diagramColors" Target="../diagrams/colors4.xml"/><Relationship Id="rId10" Type="http://schemas.openxmlformats.org/officeDocument/2006/relationships/image" Target="../media/image17.png"/><Relationship Id="rId4" Type="http://schemas.openxmlformats.org/officeDocument/2006/relationships/diagramQuickStyle" Target="../diagrams/quickStyle4.xml"/><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11.png"/><Relationship Id="rId1" Type="http://schemas.openxmlformats.org/officeDocument/2006/relationships/slideLayout" Target="../slideLayouts/slideLayout29.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8" Type="http://schemas.openxmlformats.org/officeDocument/2006/relationships/hyperlink" Target="https://pixabay.com/en/pound-coins-currency-bank-note-414418/" TargetMode="External"/><Relationship Id="rId3" Type="http://schemas.openxmlformats.org/officeDocument/2006/relationships/diagramLayout" Target="../diagrams/layout5.xml"/><Relationship Id="rId7" Type="http://schemas.openxmlformats.org/officeDocument/2006/relationships/image" Target="../media/image22.jpg"/><Relationship Id="rId2" Type="http://schemas.openxmlformats.org/officeDocument/2006/relationships/diagramData" Target="../diagrams/data5.xml"/><Relationship Id="rId1" Type="http://schemas.openxmlformats.org/officeDocument/2006/relationships/slideLayout" Target="../slideLayouts/slideLayout29.xml"/><Relationship Id="rId6" Type="http://schemas.microsoft.com/office/2007/relationships/diagramDrawing" Target="../diagrams/drawing5.xml"/><Relationship Id="rId5" Type="http://schemas.openxmlformats.org/officeDocument/2006/relationships/diagramColors" Target="../diagrams/colors5.xml"/><Relationship Id="rId10" Type="http://schemas.openxmlformats.org/officeDocument/2006/relationships/image" Target="../media/image10.gif"/><Relationship Id="rId4" Type="http://schemas.openxmlformats.org/officeDocument/2006/relationships/diagramQuickStyle" Target="../diagrams/quickStyle5.xml"/><Relationship Id="rId9"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9.xml"/><Relationship Id="rId6" Type="http://schemas.openxmlformats.org/officeDocument/2006/relationships/image" Target="../media/image10.gif"/><Relationship Id="rId5" Type="http://schemas.openxmlformats.org/officeDocument/2006/relationships/image" Target="../media/image26.jpeg"/><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8" Type="http://schemas.openxmlformats.org/officeDocument/2006/relationships/hyperlink" Target="https://www.youtube.com/@goHairy" TargetMode="External"/><Relationship Id="rId3" Type="http://schemas.openxmlformats.org/officeDocument/2006/relationships/hyperlink" Target="https://www.gov.wales/moving-additional-learning-needs-aln-system-parents-guide-html" TargetMode="External"/><Relationship Id="rId7" Type="http://schemas.openxmlformats.org/officeDocument/2006/relationships/hyperlink" Target="https://www.youtube.com/results?search_query=nessy+subscribe" TargetMode="External"/><Relationship Id="rId2" Type="http://schemas.openxmlformats.org/officeDocument/2006/relationships/hyperlink" Target="https://abbhealthiertogether.cymru.nhs.uk/parentscarers/your-childs-mental-health/adviceself-referral-camhs" TargetMode="External"/><Relationship Id="rId1" Type="http://schemas.openxmlformats.org/officeDocument/2006/relationships/slideLayout" Target="../slideLayouts/slideLayout29.xml"/><Relationship Id="rId6" Type="http://schemas.openxmlformats.org/officeDocument/2006/relationships/hyperlink" Target="https://www.nessy.com/en-gb/dyslexia-explained/free-learning-resources/teaching-videos" TargetMode="External"/><Relationship Id="rId5" Type="http://schemas.openxmlformats.org/officeDocument/2006/relationships/image" Target="../media/image11.png"/><Relationship Id="rId10" Type="http://schemas.openxmlformats.org/officeDocument/2006/relationships/hyperlink" Target="https://abuhb.nhs.wales/hospitals/community-services/mental-health/child-and-adolescent-mental-health-camhs/" TargetMode="External"/><Relationship Id="rId4" Type="http://schemas.openxmlformats.org/officeDocument/2006/relationships/hyperlink" Target="https://www.monmouthshire.gov.uk/additional-learning-needs/" TargetMode="External"/><Relationship Id="rId9" Type="http://schemas.openxmlformats.org/officeDocument/2006/relationships/hyperlink" Target="https://neurodiversitygwent.wal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D5363D-EADC-4455-BA67-4D84FDBC5DB9}"/>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0" y="-179246"/>
            <a:ext cx="12192000" cy="7189645"/>
          </a:xfrm>
          <a:prstGeom prst="rect">
            <a:avLst/>
          </a:prstGeom>
        </p:spPr>
      </p:pic>
      <p:sp>
        <p:nvSpPr>
          <p:cNvPr id="2" name="Title 1">
            <a:extLst>
              <a:ext uri="{FF2B5EF4-FFF2-40B4-BE49-F238E27FC236}">
                <a16:creationId xmlns:a16="http://schemas.microsoft.com/office/drawing/2014/main" id="{C87DAD1E-5C39-4B94-9C69-62985F39D0CF}"/>
              </a:ext>
            </a:extLst>
          </p:cNvPr>
          <p:cNvSpPr>
            <a:spLocks noGrp="1"/>
          </p:cNvSpPr>
          <p:nvPr>
            <p:ph type="ctrTitle"/>
          </p:nvPr>
        </p:nvSpPr>
        <p:spPr>
          <a:xfrm>
            <a:off x="991660" y="2580800"/>
            <a:ext cx="9721194" cy="1474385"/>
          </a:xfrm>
        </p:spPr>
        <p:txBody>
          <a:bodyPr>
            <a:normAutofit fontScale="90000"/>
          </a:bodyPr>
          <a:lstStyle/>
          <a:p>
            <a:pPr algn="ctr"/>
            <a:r>
              <a:rPr lang="en-GB" sz="5400" b="1" dirty="0">
                <a:solidFill>
                  <a:schemeClr val="tx1">
                    <a:lumMod val="95000"/>
                  </a:schemeClr>
                </a:solidFill>
                <a:latin typeface="Amasis MT Pro Black" panose="02040A04050005020304" pitchFamily="18" charset="0"/>
              </a:rPr>
              <a:t>ALN and Barriers to Learning</a:t>
            </a:r>
            <a:br>
              <a:rPr lang="en-GB" sz="5400" b="1" dirty="0">
                <a:solidFill>
                  <a:schemeClr val="tx1">
                    <a:lumMod val="95000"/>
                  </a:schemeClr>
                </a:solidFill>
                <a:latin typeface="Amasis MT Pro Black" panose="02040A04050005020304" pitchFamily="18" charset="0"/>
              </a:rPr>
            </a:br>
            <a:r>
              <a:rPr lang="en-GB" sz="5400" b="1" dirty="0">
                <a:solidFill>
                  <a:schemeClr val="tx1">
                    <a:lumMod val="95000"/>
                  </a:schemeClr>
                </a:solidFill>
                <a:latin typeface="Amasis MT Pro Black" panose="02040A04050005020304" pitchFamily="18" charset="0"/>
              </a:rPr>
              <a:t>Parent Presentation</a:t>
            </a:r>
            <a:br>
              <a:rPr lang="en-GB" sz="5400" b="1" dirty="0">
                <a:solidFill>
                  <a:schemeClr val="tx1">
                    <a:lumMod val="95000"/>
                  </a:schemeClr>
                </a:solidFill>
                <a:latin typeface="Amasis MT Pro Black" panose="02040A04050005020304" pitchFamily="18" charset="0"/>
              </a:rPr>
            </a:br>
            <a:endParaRPr lang="en-GB" sz="5400" b="1" dirty="0">
              <a:solidFill>
                <a:schemeClr val="tx1">
                  <a:lumMod val="95000"/>
                </a:schemeClr>
              </a:solidFill>
              <a:latin typeface="Amasis MT Pro Black" panose="02040A04050005020304" pitchFamily="18" charset="0"/>
            </a:endParaRPr>
          </a:p>
        </p:txBody>
      </p:sp>
      <p:pic>
        <p:nvPicPr>
          <p:cNvPr id="6" name="Picture 5">
            <a:extLst>
              <a:ext uri="{FF2B5EF4-FFF2-40B4-BE49-F238E27FC236}">
                <a16:creationId xmlns:a16="http://schemas.microsoft.com/office/drawing/2014/main" id="{D2BEDFB8-8E77-4DB3-AD0B-184F390E4A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041"/>
            <a:ext cx="1413857" cy="1253522"/>
          </a:xfrm>
          <a:prstGeom prst="rect">
            <a:avLst/>
          </a:prstGeom>
          <a:effectLst>
            <a:glow rad="63500">
              <a:schemeClr val="accent5">
                <a:satMod val="175000"/>
                <a:alpha val="40000"/>
              </a:schemeClr>
            </a:glow>
            <a:outerShdw blurRad="50800" dist="38100" dir="5400000" algn="t" rotWithShape="0">
              <a:prstClr val="black">
                <a:alpha val="40000"/>
              </a:prstClr>
            </a:outerShdw>
          </a:effectLst>
        </p:spPr>
      </p:pic>
      <p:pic>
        <p:nvPicPr>
          <p:cNvPr id="9" name="Picture 4" descr="Graphical user interface, text&#10;&#10;Description automatically generated">
            <a:extLst>
              <a:ext uri="{FF2B5EF4-FFF2-40B4-BE49-F238E27FC236}">
                <a16:creationId xmlns:a16="http://schemas.microsoft.com/office/drawing/2014/main" id="{2A95AAC8-67B9-4151-9591-2B4164D3F0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75212" y="-26424"/>
            <a:ext cx="2240279" cy="163493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ALN- Additional Learning Needs ...">
            <a:extLst>
              <a:ext uri="{FF2B5EF4-FFF2-40B4-BE49-F238E27FC236}">
                <a16:creationId xmlns:a16="http://schemas.microsoft.com/office/drawing/2014/main" id="{22E11313-42F8-403B-B927-98D24126D29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66290" y="3847995"/>
            <a:ext cx="5000625" cy="2800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56265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96CBD-C1C1-42D8-AEF5-903C204D6636}"/>
              </a:ext>
            </a:extLst>
          </p:cNvPr>
          <p:cNvSpPr>
            <a:spLocks noGrp="1"/>
          </p:cNvSpPr>
          <p:nvPr>
            <p:ph type="title"/>
          </p:nvPr>
        </p:nvSpPr>
        <p:spPr>
          <a:xfrm>
            <a:off x="285750" y="268812"/>
            <a:ext cx="6219825" cy="1507067"/>
          </a:xfrm>
        </p:spPr>
        <p:txBody>
          <a:bodyPr/>
          <a:lstStyle/>
          <a:p>
            <a:pPr algn="ctr"/>
            <a:r>
              <a:rPr lang="en-GB" b="1" dirty="0"/>
              <a:t>School Context</a:t>
            </a:r>
          </a:p>
        </p:txBody>
      </p:sp>
      <p:sp>
        <p:nvSpPr>
          <p:cNvPr id="4" name="Rectangle 3">
            <a:extLst>
              <a:ext uri="{FF2B5EF4-FFF2-40B4-BE49-F238E27FC236}">
                <a16:creationId xmlns:a16="http://schemas.microsoft.com/office/drawing/2014/main" id="{381D8269-89A8-4176-8253-F572486082C1}"/>
              </a:ext>
            </a:extLst>
          </p:cNvPr>
          <p:cNvSpPr/>
          <p:nvPr/>
        </p:nvSpPr>
        <p:spPr>
          <a:xfrm>
            <a:off x="195559" y="1763181"/>
            <a:ext cx="8593138" cy="3785652"/>
          </a:xfrm>
          <a:prstGeom prst="rect">
            <a:avLst/>
          </a:prstGeom>
        </p:spPr>
        <p:txBody>
          <a:bodyPr wrap="square">
            <a:spAutoFit/>
          </a:bodyPr>
          <a:lstStyle/>
          <a:p>
            <a:pPr marL="285750" indent="-285750">
              <a:buFont typeface="Arial" panose="020B0604020202020204" pitchFamily="34" charset="0"/>
              <a:buChar char="•"/>
            </a:pPr>
            <a:r>
              <a:rPr lang="en-GB" sz="2400" dirty="0"/>
              <a:t>400 children on roll</a:t>
            </a:r>
          </a:p>
          <a:p>
            <a:pPr marL="285750" indent="-285750">
              <a:buFont typeface="Arial" panose="020B0604020202020204" pitchFamily="34" charset="0"/>
              <a:buChar char="•"/>
            </a:pPr>
            <a:r>
              <a:rPr lang="en-GB" sz="2400" dirty="0"/>
              <a:t>2 form entry</a:t>
            </a:r>
          </a:p>
          <a:p>
            <a:pPr marL="285750" indent="-285750">
              <a:buFont typeface="Arial" panose="020B0604020202020204" pitchFamily="34" charset="0"/>
              <a:buChar char="•"/>
            </a:pPr>
            <a:r>
              <a:rPr lang="en-GB" sz="2400" b="1" dirty="0"/>
              <a:t>Teaching Staff: </a:t>
            </a:r>
            <a:r>
              <a:rPr lang="en-GB" sz="2400" dirty="0"/>
              <a:t>16 </a:t>
            </a:r>
          </a:p>
          <a:p>
            <a:pPr marL="285750" indent="-285750">
              <a:buFont typeface="Arial" panose="020B0604020202020204" pitchFamily="34" charset="0"/>
              <a:buChar char="•"/>
            </a:pPr>
            <a:r>
              <a:rPr lang="en-GB" sz="2400" b="1" dirty="0"/>
              <a:t>Senior Leadership Team</a:t>
            </a:r>
            <a:r>
              <a:rPr lang="en-GB" sz="2400" dirty="0"/>
              <a:t>: </a:t>
            </a:r>
          </a:p>
          <a:p>
            <a:r>
              <a:rPr lang="en-GB" sz="2400" dirty="0"/>
              <a:t>          </a:t>
            </a:r>
            <a:r>
              <a:rPr lang="en-GB" sz="2400" i="1" dirty="0"/>
              <a:t>Head Teacher – Mr M Adams</a:t>
            </a:r>
          </a:p>
          <a:p>
            <a:r>
              <a:rPr lang="en-GB" sz="2400" i="1" dirty="0"/>
              <a:t>          Deputy Head </a:t>
            </a:r>
            <a:r>
              <a:rPr lang="en-GB" i="1" dirty="0"/>
              <a:t>(ALNCo &amp; Curriculum &amp; Pedagogy Lead )</a:t>
            </a:r>
          </a:p>
          <a:p>
            <a:r>
              <a:rPr lang="en-GB" sz="2400" i="1" dirty="0"/>
              <a:t>          Progress and Assessment Lead</a:t>
            </a:r>
          </a:p>
          <a:p>
            <a:pPr marL="285750" indent="-285750">
              <a:buFont typeface="Arial" panose="020B0604020202020204" pitchFamily="34" charset="0"/>
              <a:buChar char="•"/>
            </a:pPr>
            <a:r>
              <a:rPr lang="en-GB" sz="2400" b="1" dirty="0"/>
              <a:t>TA’s</a:t>
            </a:r>
            <a:r>
              <a:rPr lang="en-GB" sz="2400" dirty="0"/>
              <a:t>: 10</a:t>
            </a:r>
          </a:p>
          <a:p>
            <a:pPr marL="285750" indent="-285750">
              <a:buFont typeface="Arial" panose="020B0604020202020204" pitchFamily="34" charset="0"/>
              <a:buChar char="•"/>
            </a:pPr>
            <a:r>
              <a:rPr lang="en-GB" sz="2400" b="1" dirty="0"/>
              <a:t>HLTA: </a:t>
            </a:r>
            <a:r>
              <a:rPr lang="en-GB" sz="2000" dirty="0"/>
              <a:t>1</a:t>
            </a:r>
            <a:r>
              <a:rPr lang="en-GB" sz="2400" dirty="0"/>
              <a:t> </a:t>
            </a:r>
            <a:r>
              <a:rPr lang="en-GB" dirty="0"/>
              <a:t>(ELSA and Wellbeing Lead)</a:t>
            </a:r>
          </a:p>
          <a:p>
            <a:pPr marL="285750" indent="-285750">
              <a:buFont typeface="Arial" panose="020B0604020202020204" pitchFamily="34" charset="0"/>
              <a:buChar char="•"/>
            </a:pPr>
            <a:r>
              <a:rPr lang="en-GB" sz="2400" b="1" dirty="0"/>
              <a:t>ELSA: </a:t>
            </a:r>
            <a:r>
              <a:rPr lang="en-GB" sz="2000" b="1" dirty="0"/>
              <a:t>3</a:t>
            </a:r>
            <a:r>
              <a:rPr lang="en-GB" sz="2000" dirty="0"/>
              <a:t> </a:t>
            </a:r>
            <a:endParaRPr lang="en-GB" sz="2400" dirty="0"/>
          </a:p>
        </p:txBody>
      </p:sp>
      <p:sp>
        <p:nvSpPr>
          <p:cNvPr id="6" name="Speech Bubble: Oval 5">
            <a:extLst>
              <a:ext uri="{FF2B5EF4-FFF2-40B4-BE49-F238E27FC236}">
                <a16:creationId xmlns:a16="http://schemas.microsoft.com/office/drawing/2014/main" id="{91248C73-CF8B-4FED-A2A3-30B2EEB66AFC}"/>
              </a:ext>
            </a:extLst>
          </p:cNvPr>
          <p:cNvSpPr/>
          <p:nvPr/>
        </p:nvSpPr>
        <p:spPr>
          <a:xfrm>
            <a:off x="6877050" y="268812"/>
            <a:ext cx="5200650" cy="2988738"/>
          </a:xfrm>
          <a:prstGeom prst="wedgeEllipseCallout">
            <a:avLst>
              <a:gd name="adj1" fmla="val -120100"/>
              <a:gd name="adj2" fmla="val 70149"/>
            </a:avLst>
          </a:prstGeom>
          <a:solidFill>
            <a:schemeClr val="accent1">
              <a:alpha val="4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i="1" dirty="0">
                <a:solidFill>
                  <a:schemeClr val="tx1"/>
                </a:solidFill>
              </a:rPr>
              <a:t>The designation of an </a:t>
            </a:r>
            <a:r>
              <a:rPr lang="en-GB" sz="1600" i="1" dirty="0" err="1">
                <a:solidFill>
                  <a:schemeClr val="tx1"/>
                </a:solidFill>
              </a:rPr>
              <a:t>ALNCo</a:t>
            </a:r>
            <a:r>
              <a:rPr lang="en-GB" sz="1600" i="1" dirty="0">
                <a:solidFill>
                  <a:schemeClr val="tx1"/>
                </a:solidFill>
              </a:rPr>
              <a:t> does not remove the responsibilities of the wider workforce; all staff who work with children and young people with ALN have a responsibility for ensuring that their learners’ needs are identified and met</a:t>
            </a:r>
          </a:p>
        </p:txBody>
      </p:sp>
      <p:pic>
        <p:nvPicPr>
          <p:cNvPr id="7" name="Picture 6">
            <a:extLst>
              <a:ext uri="{FF2B5EF4-FFF2-40B4-BE49-F238E27FC236}">
                <a16:creationId xmlns:a16="http://schemas.microsoft.com/office/drawing/2014/main" id="{83DF08CB-E814-4FD6-BBFF-DDBD8BB4B2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4245" y="268812"/>
            <a:ext cx="839491" cy="744291"/>
          </a:xfrm>
          <a:prstGeom prst="rect">
            <a:avLst/>
          </a:prstGeom>
          <a:effectLst>
            <a:glow rad="63500">
              <a:schemeClr val="accent5">
                <a:satMod val="175000"/>
                <a:alpha val="40000"/>
              </a:schemeClr>
            </a:glow>
            <a:outerShdw blurRad="50800" dist="38100" dir="5400000" algn="t" rotWithShape="0">
              <a:prstClr val="black">
                <a:alpha val="40000"/>
              </a:prstClr>
            </a:outerShdw>
          </a:effectLst>
        </p:spPr>
      </p:pic>
      <p:pic>
        <p:nvPicPr>
          <p:cNvPr id="8" name="Picture 4" descr="Graphical user interface, text&#10;&#10;Description automatically generated">
            <a:extLst>
              <a:ext uri="{FF2B5EF4-FFF2-40B4-BE49-F238E27FC236}">
                <a16:creationId xmlns:a16="http://schemas.microsoft.com/office/drawing/2014/main" id="{F3D31280-5F9D-46F3-8409-5B9559931A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07274" y="5808126"/>
            <a:ext cx="1289167" cy="94082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4600AFB1-BB45-B484-ED6D-6DEC33669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51821" y="397156"/>
            <a:ext cx="839491" cy="744291"/>
          </a:xfrm>
          <a:prstGeom prst="rect">
            <a:avLst/>
          </a:prstGeom>
          <a:effectLst>
            <a:glow rad="63500">
              <a:schemeClr val="accent5">
                <a:satMod val="175000"/>
                <a:alpha val="40000"/>
              </a:schemeClr>
            </a:glow>
            <a:outerShdw blurRad="50800" dist="38100" dir="5400000" algn="t" rotWithShape="0">
              <a:prstClr val="black">
                <a:alpha val="40000"/>
              </a:prstClr>
            </a:outerShdw>
          </a:effectLst>
        </p:spPr>
      </p:pic>
      <p:sp>
        <p:nvSpPr>
          <p:cNvPr id="5" name="Double Wave 4">
            <a:extLst>
              <a:ext uri="{FF2B5EF4-FFF2-40B4-BE49-F238E27FC236}">
                <a16:creationId xmlns:a16="http://schemas.microsoft.com/office/drawing/2014/main" id="{F661B647-C1FD-A337-E9E4-B8C45BD15100}"/>
              </a:ext>
            </a:extLst>
          </p:cNvPr>
          <p:cNvSpPr/>
          <p:nvPr/>
        </p:nvSpPr>
        <p:spPr>
          <a:xfrm>
            <a:off x="1704975" y="5882911"/>
            <a:ext cx="7772400" cy="791253"/>
          </a:xfrm>
          <a:prstGeom prst="doubleWav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i="1" dirty="0">
                <a:solidFill>
                  <a:schemeClr val="tx1"/>
                </a:solidFill>
              </a:rPr>
              <a:t>The ALNCo is the individual who, at a strategic level, ensures the needs of all learners with ALN within the education setting are met. </a:t>
            </a:r>
          </a:p>
        </p:txBody>
      </p:sp>
    </p:spTree>
    <p:extLst>
      <p:ext uri="{BB962C8B-B14F-4D97-AF65-F5344CB8AC3E}">
        <p14:creationId xmlns:p14="http://schemas.microsoft.com/office/powerpoint/2010/main" val="24110006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5F931-3B97-4E26-8EE6-2263BCD727F1}"/>
              </a:ext>
            </a:extLst>
          </p:cNvPr>
          <p:cNvSpPr>
            <a:spLocks noGrp="1"/>
          </p:cNvSpPr>
          <p:nvPr>
            <p:ph type="title"/>
          </p:nvPr>
        </p:nvSpPr>
        <p:spPr>
          <a:xfrm>
            <a:off x="2294626" y="-145917"/>
            <a:ext cx="7487240" cy="1507067"/>
          </a:xfrm>
        </p:spPr>
        <p:txBody>
          <a:bodyPr vert="horz" lIns="91440" tIns="45720" rIns="91440" bIns="45720" rtlCol="0" anchor="ctr">
            <a:normAutofit/>
          </a:bodyPr>
          <a:lstStyle/>
          <a:p>
            <a:r>
              <a:rPr lang="en-US" b="1" dirty="0"/>
              <a:t>From SEN TO ALN………</a:t>
            </a:r>
          </a:p>
        </p:txBody>
      </p:sp>
      <p:pic>
        <p:nvPicPr>
          <p:cNvPr id="7" name="Picture 6">
            <a:extLst>
              <a:ext uri="{FF2B5EF4-FFF2-40B4-BE49-F238E27FC236}">
                <a16:creationId xmlns:a16="http://schemas.microsoft.com/office/drawing/2014/main" id="{962741DB-5C44-49CA-A90D-AFAEF8E759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5311" y="2116191"/>
            <a:ext cx="2091207" cy="1854060"/>
          </a:xfrm>
          <a:prstGeom prst="rect">
            <a:avLst/>
          </a:prstGeom>
        </p:spPr>
      </p:pic>
      <p:sp>
        <p:nvSpPr>
          <p:cNvPr id="6" name="TextBox 5">
            <a:extLst>
              <a:ext uri="{FF2B5EF4-FFF2-40B4-BE49-F238E27FC236}">
                <a16:creationId xmlns:a16="http://schemas.microsoft.com/office/drawing/2014/main" id="{9A141C1A-BA1E-4DFA-8ACF-C6382C4A6E92}"/>
              </a:ext>
            </a:extLst>
          </p:cNvPr>
          <p:cNvSpPr txBox="1"/>
          <p:nvPr/>
        </p:nvSpPr>
        <p:spPr>
          <a:xfrm>
            <a:off x="4552378" y="1820174"/>
            <a:ext cx="6952234" cy="4466326"/>
          </a:xfrm>
          <a:prstGeom prst="rect">
            <a:avLst/>
          </a:prstGeom>
        </p:spPr>
        <p:txBody>
          <a:bodyPr vert="horz" lIns="91440" tIns="45720" rIns="91440" bIns="45720" rtlCol="0" anchor="ctr">
            <a:normAutofit/>
          </a:bodyPr>
          <a:lstStyle/>
          <a:p>
            <a:pPr marL="285750" indent="-285750">
              <a:spcBef>
                <a:spcPct val="20000"/>
              </a:spcBef>
              <a:spcAft>
                <a:spcPts val="600"/>
              </a:spcAft>
              <a:buClr>
                <a:schemeClr val="tx1"/>
              </a:buClr>
              <a:buSzPct val="80000"/>
              <a:buFont typeface="Wingdings 3" panose="05040102010807070707" pitchFamily="18" charset="2"/>
              <a:buChar char=""/>
            </a:pPr>
            <a:r>
              <a:rPr lang="en-US" sz="2400" dirty="0"/>
              <a:t>ALN reform since 2021</a:t>
            </a:r>
          </a:p>
          <a:p>
            <a:pPr marL="285750" indent="-285750">
              <a:spcBef>
                <a:spcPct val="20000"/>
              </a:spcBef>
              <a:spcAft>
                <a:spcPts val="600"/>
              </a:spcAft>
              <a:buClr>
                <a:schemeClr val="tx1"/>
              </a:buClr>
              <a:buSzPct val="80000"/>
              <a:buFont typeface="Wingdings 3" panose="05040102010807070707" pitchFamily="18" charset="2"/>
              <a:buChar char=""/>
            </a:pPr>
            <a:r>
              <a:rPr lang="en-US" sz="2400" dirty="0"/>
              <a:t>Changed from SEN to ALN</a:t>
            </a:r>
          </a:p>
          <a:p>
            <a:pPr marL="285750" indent="-285750">
              <a:spcBef>
                <a:spcPct val="20000"/>
              </a:spcBef>
              <a:spcAft>
                <a:spcPts val="600"/>
              </a:spcAft>
              <a:buClr>
                <a:schemeClr val="tx1"/>
              </a:buClr>
              <a:buSzPct val="80000"/>
              <a:buFont typeface="Wingdings 3" panose="05040102010807070707" pitchFamily="18" charset="2"/>
              <a:buChar char=""/>
            </a:pPr>
            <a:r>
              <a:rPr lang="en-US" sz="2400" dirty="0"/>
              <a:t>Implementation completed by August 2025.</a:t>
            </a:r>
          </a:p>
          <a:p>
            <a:pPr marL="342900" indent="-342900">
              <a:spcBef>
                <a:spcPct val="20000"/>
              </a:spcBef>
              <a:spcAft>
                <a:spcPts val="600"/>
              </a:spcAft>
              <a:buClr>
                <a:schemeClr val="tx1"/>
              </a:buClr>
              <a:buSzPct val="80000"/>
              <a:buFont typeface="Wingdings 3" panose="05040102010807070707" pitchFamily="18" charset="2"/>
              <a:buChar char=""/>
            </a:pPr>
            <a:r>
              <a:rPr lang="en-US" sz="2400" dirty="0">
                <a:solidFill>
                  <a:srgbClr val="8C9484"/>
                </a:solidFill>
                <a:hlinkClick r:id="rId3">
                  <a:extLst>
                    <a:ext uri="{A12FA001-AC4F-418D-AE19-62706E023703}">
                      <ahyp:hlinkClr xmlns:ahyp="http://schemas.microsoft.com/office/drawing/2018/hyperlinkcolor" val="tx"/>
                    </a:ext>
                  </a:extLst>
                </a:hlinkClick>
              </a:rPr>
              <a:t>https://www.gov.wales/</a:t>
            </a:r>
            <a:r>
              <a:rPr lang="en-US" sz="2400" dirty="0">
                <a:hlinkClick r:id="rId3">
                  <a:extLst>
                    <a:ext uri="{A12FA001-AC4F-418D-AE19-62706E023703}">
                      <ahyp:hlinkClr xmlns:ahyp="http://schemas.microsoft.com/office/drawing/2018/hyperlinkcolor" val="tx"/>
                    </a:ext>
                  </a:extLst>
                </a:hlinkClick>
              </a:rPr>
              <a:t>additional-learning-needs-code</a:t>
            </a:r>
            <a:endParaRPr lang="en-US" sz="2400" dirty="0"/>
          </a:p>
          <a:p>
            <a:pPr marL="285750" indent="-285750">
              <a:spcBef>
                <a:spcPct val="20000"/>
              </a:spcBef>
              <a:spcAft>
                <a:spcPts val="600"/>
              </a:spcAft>
              <a:buClr>
                <a:schemeClr val="tx1"/>
              </a:buClr>
              <a:buSzPct val="80000"/>
              <a:buFont typeface="Wingdings 3" panose="05040102010807070707" pitchFamily="18" charset="2"/>
              <a:buChar char=""/>
            </a:pPr>
            <a:r>
              <a:rPr lang="en-US" sz="2400" dirty="0"/>
              <a:t>Welsh Government and </a:t>
            </a:r>
            <a:r>
              <a:rPr lang="en-US" sz="2400" dirty="0" err="1"/>
              <a:t>Estyn</a:t>
            </a:r>
            <a:r>
              <a:rPr lang="en-US" sz="2400" dirty="0"/>
              <a:t> are continuing to review the implementation process and the collective interpretation of the Code.</a:t>
            </a:r>
          </a:p>
          <a:p>
            <a:pPr marL="285750" indent="-285750">
              <a:spcBef>
                <a:spcPct val="20000"/>
              </a:spcBef>
              <a:spcAft>
                <a:spcPts val="600"/>
              </a:spcAft>
              <a:buClr>
                <a:schemeClr val="tx1"/>
              </a:buClr>
              <a:buSzPct val="80000"/>
              <a:buFont typeface="Wingdings 3" panose="05040102010807070707" pitchFamily="18" charset="2"/>
              <a:buChar char=""/>
            </a:pPr>
            <a:endParaRPr lang="en-US" dirty="0">
              <a:solidFill>
                <a:schemeClr val="bg2">
                  <a:lumMod val="75000"/>
                </a:schemeClr>
              </a:solidFill>
            </a:endParaRPr>
          </a:p>
        </p:txBody>
      </p:sp>
      <p:pic>
        <p:nvPicPr>
          <p:cNvPr id="3" name="Picture 4" descr="Graphical user interface, text&#10;&#10;Description automatically generated">
            <a:extLst>
              <a:ext uri="{FF2B5EF4-FFF2-40B4-BE49-F238E27FC236}">
                <a16:creationId xmlns:a16="http://schemas.microsoft.com/office/drawing/2014/main" id="{E927CDAF-4829-987D-39D8-530668855D2B}"/>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60650" y="4519307"/>
            <a:ext cx="2540531" cy="1854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4167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2DE81-A314-4C09-8BD5-DAA47BC0FB40}"/>
              </a:ext>
            </a:extLst>
          </p:cNvPr>
          <p:cNvSpPr>
            <a:spLocks noGrp="1"/>
          </p:cNvSpPr>
          <p:nvPr>
            <p:ph type="title"/>
          </p:nvPr>
        </p:nvSpPr>
        <p:spPr>
          <a:xfrm>
            <a:off x="605117" y="69568"/>
            <a:ext cx="10981765" cy="1394635"/>
          </a:xfrm>
        </p:spPr>
        <p:txBody>
          <a:bodyPr>
            <a:normAutofit/>
          </a:bodyPr>
          <a:lstStyle/>
          <a:p>
            <a:r>
              <a:rPr lang="en-GB" sz="3600" b="1" dirty="0"/>
              <a:t>Who is classed as </a:t>
            </a:r>
            <a:r>
              <a:rPr lang="en-GB" sz="3600" b="1" dirty="0">
                <a:highlight>
                  <a:srgbClr val="0000FF"/>
                </a:highlight>
              </a:rPr>
              <a:t>ALN</a:t>
            </a:r>
            <a:r>
              <a:rPr lang="en-GB" sz="3600" b="1" dirty="0"/>
              <a:t> on the new system?</a:t>
            </a:r>
          </a:p>
        </p:txBody>
      </p:sp>
      <p:graphicFrame>
        <p:nvGraphicFramePr>
          <p:cNvPr id="12" name="Content Placeholder 2">
            <a:extLst>
              <a:ext uri="{FF2B5EF4-FFF2-40B4-BE49-F238E27FC236}">
                <a16:creationId xmlns:a16="http://schemas.microsoft.com/office/drawing/2014/main" id="{66ECB336-7F89-5CBB-D9C0-9E58EDB1AADB}"/>
              </a:ext>
            </a:extLst>
          </p:cNvPr>
          <p:cNvGraphicFramePr>
            <a:graphicFrameLocks noGrp="1"/>
          </p:cNvGraphicFramePr>
          <p:nvPr>
            <p:ph idx="1"/>
            <p:extLst>
              <p:ext uri="{D42A27DB-BD31-4B8C-83A1-F6EECF244321}">
                <p14:modId xmlns:p14="http://schemas.microsoft.com/office/powerpoint/2010/main" val="224814898"/>
              </p:ext>
            </p:extLst>
          </p:nvPr>
        </p:nvGraphicFramePr>
        <p:xfrm>
          <a:off x="0" y="1464203"/>
          <a:ext cx="11839575" cy="39295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a:extLst>
              <a:ext uri="{FF2B5EF4-FFF2-40B4-BE49-F238E27FC236}">
                <a16:creationId xmlns:a16="http://schemas.microsoft.com/office/drawing/2014/main" id="{17A36B88-8AAE-4086-A961-3A7AEF47F5B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18071" y="5393797"/>
            <a:ext cx="1413857" cy="1253522"/>
          </a:xfrm>
          <a:prstGeom prst="rect">
            <a:avLst/>
          </a:prstGeom>
          <a:effectLst>
            <a:glow rad="63500">
              <a:schemeClr val="accent5">
                <a:satMod val="175000"/>
                <a:alpha val="40000"/>
              </a:schemeClr>
            </a:glow>
            <a:outerShdw blurRad="50800" dist="38100" dir="5400000" algn="t" rotWithShape="0">
              <a:prstClr val="black">
                <a:alpha val="40000"/>
              </a:prstClr>
            </a:outerShdw>
          </a:effectLst>
        </p:spPr>
      </p:pic>
      <p:pic>
        <p:nvPicPr>
          <p:cNvPr id="8" name="Picture 4" descr="Graphical user interface, text&#10;&#10;Description automatically generated">
            <a:extLst>
              <a:ext uri="{FF2B5EF4-FFF2-40B4-BE49-F238E27FC236}">
                <a16:creationId xmlns:a16="http://schemas.microsoft.com/office/drawing/2014/main" id="{C385B298-0FF5-4996-8FBA-2CB5AD0E9B5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0072" y="5568843"/>
            <a:ext cx="1477785" cy="1078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7173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ontent Placeholder 2">
            <a:extLst>
              <a:ext uri="{FF2B5EF4-FFF2-40B4-BE49-F238E27FC236}">
                <a16:creationId xmlns:a16="http://schemas.microsoft.com/office/drawing/2014/main" id="{18FDE607-F171-0BE6-B9DE-3D9E7D2C94C5}"/>
              </a:ext>
            </a:extLst>
          </p:cNvPr>
          <p:cNvGraphicFramePr>
            <a:graphicFrameLocks noGrp="1"/>
          </p:cNvGraphicFramePr>
          <p:nvPr>
            <p:ph sz="half" idx="1"/>
            <p:extLst>
              <p:ext uri="{D42A27DB-BD31-4B8C-83A1-F6EECF244321}">
                <p14:modId xmlns:p14="http://schemas.microsoft.com/office/powerpoint/2010/main" val="1787939732"/>
              </p:ext>
            </p:extLst>
          </p:nvPr>
        </p:nvGraphicFramePr>
        <p:xfrm>
          <a:off x="274085" y="1475632"/>
          <a:ext cx="5993949" cy="51070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Content Placeholder 4">
            <a:extLst>
              <a:ext uri="{FF2B5EF4-FFF2-40B4-BE49-F238E27FC236}">
                <a16:creationId xmlns:a16="http://schemas.microsoft.com/office/drawing/2014/main" id="{33EDF0FF-5336-4D7A-8ACC-B31BDCF12AA1}"/>
              </a:ext>
            </a:extLst>
          </p:cNvPr>
          <p:cNvPicPr>
            <a:picLocks noGrp="1" noChangeAspect="1"/>
          </p:cNvPicPr>
          <p:nvPr>
            <p:ph sz="half" idx="2"/>
          </p:nvPr>
        </p:nvPicPr>
        <p:blipFill>
          <a:blip r:embed="rId7"/>
          <a:stretch>
            <a:fillRect/>
          </a:stretch>
        </p:blipFill>
        <p:spPr>
          <a:xfrm>
            <a:off x="6625999" y="2399459"/>
            <a:ext cx="4933950" cy="2775346"/>
          </a:xfrm>
          <a:prstGeom prst="rect">
            <a:avLst/>
          </a:prstGeom>
        </p:spPr>
      </p:pic>
      <p:sp>
        <p:nvSpPr>
          <p:cNvPr id="8" name="TextBox 7">
            <a:extLst>
              <a:ext uri="{FF2B5EF4-FFF2-40B4-BE49-F238E27FC236}">
                <a16:creationId xmlns:a16="http://schemas.microsoft.com/office/drawing/2014/main" id="{2C565F78-4F1E-4A3B-AFF5-FB73639D7DA9}"/>
              </a:ext>
            </a:extLst>
          </p:cNvPr>
          <p:cNvSpPr txBox="1"/>
          <p:nvPr/>
        </p:nvSpPr>
        <p:spPr>
          <a:xfrm>
            <a:off x="394448" y="275303"/>
            <a:ext cx="10794662" cy="1200329"/>
          </a:xfrm>
          <a:prstGeom prst="rect">
            <a:avLst/>
          </a:prstGeom>
          <a:noFill/>
        </p:spPr>
        <p:txBody>
          <a:bodyPr wrap="square" rtlCol="0">
            <a:spAutoFit/>
          </a:bodyPr>
          <a:lstStyle/>
          <a:p>
            <a:r>
              <a:rPr lang="en-GB" sz="3600" b="1" dirty="0"/>
              <a:t>So how/who decides if a child has an ALN (an IDP) or a Barrier to Learning?</a:t>
            </a:r>
          </a:p>
        </p:txBody>
      </p:sp>
      <p:sp>
        <p:nvSpPr>
          <p:cNvPr id="9" name="Rectangle 8">
            <a:extLst>
              <a:ext uri="{FF2B5EF4-FFF2-40B4-BE49-F238E27FC236}">
                <a16:creationId xmlns:a16="http://schemas.microsoft.com/office/drawing/2014/main" id="{94247F8D-4F5D-4C97-BE51-B4B45EF69B49}"/>
              </a:ext>
            </a:extLst>
          </p:cNvPr>
          <p:cNvSpPr/>
          <p:nvPr/>
        </p:nvSpPr>
        <p:spPr>
          <a:xfrm>
            <a:off x="6096000" y="5932353"/>
            <a:ext cx="5993949" cy="369332"/>
          </a:xfrm>
          <a:prstGeom prst="rect">
            <a:avLst/>
          </a:prstGeom>
        </p:spPr>
        <p:txBody>
          <a:bodyPr wrap="none">
            <a:spAutoFit/>
          </a:bodyPr>
          <a:lstStyle/>
          <a:p>
            <a:r>
              <a:rPr lang="en-GB" dirty="0">
                <a:hlinkClick r:id="rId8"/>
              </a:rPr>
              <a:t>Removing the Barriers to Learning Matrix - Live.docx</a:t>
            </a:r>
            <a:r>
              <a:rPr lang="en-GB" dirty="0"/>
              <a:t> </a:t>
            </a:r>
          </a:p>
        </p:txBody>
      </p:sp>
    </p:spTree>
    <p:extLst>
      <p:ext uri="{BB962C8B-B14F-4D97-AF65-F5344CB8AC3E}">
        <p14:creationId xmlns:p14="http://schemas.microsoft.com/office/powerpoint/2010/main" val="25061302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3F140B2-7604-418D-A254-FBADF32AFC83}"/>
              </a:ext>
            </a:extLst>
          </p:cNvPr>
          <p:cNvPicPr>
            <a:picLocks noChangeAspect="1"/>
          </p:cNvPicPr>
          <p:nvPr/>
        </p:nvPicPr>
        <p:blipFill>
          <a:blip r:embed="rId2"/>
          <a:stretch>
            <a:fillRect/>
          </a:stretch>
        </p:blipFill>
        <p:spPr>
          <a:xfrm>
            <a:off x="0" y="-1"/>
            <a:ext cx="12368981" cy="6990735"/>
          </a:xfrm>
          <a:prstGeom prst="rect">
            <a:avLst/>
          </a:prstGeom>
        </p:spPr>
      </p:pic>
    </p:spTree>
    <p:extLst>
      <p:ext uri="{BB962C8B-B14F-4D97-AF65-F5344CB8AC3E}">
        <p14:creationId xmlns:p14="http://schemas.microsoft.com/office/powerpoint/2010/main" val="28447104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B36AD-B3C8-4225-98CA-89915496B7FE}"/>
              </a:ext>
            </a:extLst>
          </p:cNvPr>
          <p:cNvSpPr>
            <a:spLocks noGrp="1"/>
          </p:cNvSpPr>
          <p:nvPr>
            <p:ph type="title"/>
          </p:nvPr>
        </p:nvSpPr>
        <p:spPr>
          <a:xfrm>
            <a:off x="295352" y="0"/>
            <a:ext cx="7448473" cy="1150374"/>
          </a:xfrm>
        </p:spPr>
        <p:txBody>
          <a:bodyPr>
            <a:normAutofit/>
          </a:bodyPr>
          <a:lstStyle/>
          <a:p>
            <a:r>
              <a:rPr lang="en-GB" sz="4000" b="1" dirty="0"/>
              <a:t>IDPs – </a:t>
            </a:r>
            <a:r>
              <a:rPr lang="en-GB" sz="2700" i="1" dirty="0"/>
              <a:t>Individual Development Plans </a:t>
            </a:r>
            <a:endParaRPr lang="en-GB" sz="4000" i="1" dirty="0"/>
          </a:p>
        </p:txBody>
      </p:sp>
      <p:graphicFrame>
        <p:nvGraphicFramePr>
          <p:cNvPr id="16" name="Content Placeholder 2">
            <a:extLst>
              <a:ext uri="{FF2B5EF4-FFF2-40B4-BE49-F238E27FC236}">
                <a16:creationId xmlns:a16="http://schemas.microsoft.com/office/drawing/2014/main" id="{B5CB09AD-60CB-87D9-D8EB-B3E0031E862F}"/>
              </a:ext>
            </a:extLst>
          </p:cNvPr>
          <p:cNvGraphicFramePr>
            <a:graphicFrameLocks noGrp="1"/>
          </p:cNvGraphicFramePr>
          <p:nvPr>
            <p:ph sz="half" idx="1"/>
            <p:extLst>
              <p:ext uri="{D42A27DB-BD31-4B8C-83A1-F6EECF244321}">
                <p14:modId xmlns:p14="http://schemas.microsoft.com/office/powerpoint/2010/main" val="1166883742"/>
              </p:ext>
            </p:extLst>
          </p:nvPr>
        </p:nvGraphicFramePr>
        <p:xfrm>
          <a:off x="211858" y="1985162"/>
          <a:ext cx="11356258" cy="42888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4" name="Content Placeholder 4">
            <a:extLst>
              <a:ext uri="{FF2B5EF4-FFF2-40B4-BE49-F238E27FC236}">
                <a16:creationId xmlns:a16="http://schemas.microsoft.com/office/drawing/2014/main" id="{3D4BF14B-9659-49D5-BF3F-6CFAB704CD99}"/>
              </a:ext>
            </a:extLst>
          </p:cNvPr>
          <p:cNvPicPr>
            <a:picLocks noGrp="1" noChangeAspect="1"/>
          </p:cNvPicPr>
          <p:nvPr>
            <p:ph sz="half" idx="2"/>
          </p:nvPr>
        </p:nvPicPr>
        <p:blipFill>
          <a:blip r:embed="rId7"/>
          <a:stretch>
            <a:fillRect/>
          </a:stretch>
        </p:blipFill>
        <p:spPr>
          <a:xfrm>
            <a:off x="7816440" y="199387"/>
            <a:ext cx="1453332" cy="912254"/>
          </a:xfrm>
          <a:prstGeom prst="rect">
            <a:avLst/>
          </a:prstGeom>
        </p:spPr>
      </p:pic>
      <p:pic>
        <p:nvPicPr>
          <p:cNvPr id="10" name="Picture 9">
            <a:extLst>
              <a:ext uri="{FF2B5EF4-FFF2-40B4-BE49-F238E27FC236}">
                <a16:creationId xmlns:a16="http://schemas.microsoft.com/office/drawing/2014/main" id="{6581567C-26DF-4AE4-8CCC-0C03496ABBA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38160" y="838691"/>
            <a:ext cx="990885" cy="878516"/>
          </a:xfrm>
          <a:prstGeom prst="rect">
            <a:avLst/>
          </a:prstGeom>
          <a:effectLst>
            <a:glow rad="63500">
              <a:schemeClr val="accent5">
                <a:satMod val="175000"/>
                <a:alpha val="40000"/>
              </a:schemeClr>
            </a:glow>
            <a:outerShdw blurRad="50800" dist="38100" dir="5400000" algn="t" rotWithShape="0">
              <a:prstClr val="black">
                <a:alpha val="40000"/>
              </a:prstClr>
            </a:outerShdw>
          </a:effectLst>
        </p:spPr>
      </p:pic>
      <p:pic>
        <p:nvPicPr>
          <p:cNvPr id="11" name="Picture 4" descr="Graphical user interface, text&#10;&#10;Description automatically generated">
            <a:extLst>
              <a:ext uri="{FF2B5EF4-FFF2-40B4-BE49-F238E27FC236}">
                <a16:creationId xmlns:a16="http://schemas.microsoft.com/office/drawing/2014/main" id="{069704E3-E534-4892-8727-86CAECD71F4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05285" y="97692"/>
            <a:ext cx="1477785" cy="107847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75C91134-7332-4FF7-A450-732A63CC9999}"/>
              </a:ext>
            </a:extLst>
          </p:cNvPr>
          <p:cNvPicPr>
            <a:picLocks noChangeAspect="1"/>
          </p:cNvPicPr>
          <p:nvPr/>
        </p:nvPicPr>
        <p:blipFill>
          <a:blip r:embed="rId10"/>
          <a:stretch>
            <a:fillRect/>
          </a:stretch>
        </p:blipFill>
        <p:spPr>
          <a:xfrm rot="502294">
            <a:off x="2208663" y="1001443"/>
            <a:ext cx="1133830" cy="771313"/>
          </a:xfrm>
          <a:prstGeom prst="rect">
            <a:avLst/>
          </a:prstGeom>
          <a:effectLst>
            <a:glow rad="63500">
              <a:schemeClr val="accent2">
                <a:satMod val="175000"/>
                <a:alpha val="40000"/>
              </a:schemeClr>
            </a:glow>
          </a:effectLst>
        </p:spPr>
      </p:pic>
    </p:spTree>
    <p:extLst>
      <p:ext uri="{BB962C8B-B14F-4D97-AF65-F5344CB8AC3E}">
        <p14:creationId xmlns:p14="http://schemas.microsoft.com/office/powerpoint/2010/main" val="4313328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C4089-DE41-4E37-98AE-7321F1A52D50}"/>
              </a:ext>
            </a:extLst>
          </p:cNvPr>
          <p:cNvSpPr>
            <a:spLocks noGrp="1"/>
          </p:cNvSpPr>
          <p:nvPr>
            <p:ph type="title"/>
          </p:nvPr>
        </p:nvSpPr>
        <p:spPr>
          <a:xfrm>
            <a:off x="4490227" y="474452"/>
            <a:ext cx="6610878" cy="944274"/>
          </a:xfrm>
        </p:spPr>
        <p:txBody>
          <a:bodyPr>
            <a:normAutofit fontScale="90000"/>
          </a:bodyPr>
          <a:lstStyle/>
          <a:p>
            <a:pPr>
              <a:lnSpc>
                <a:spcPct val="90000"/>
              </a:lnSpc>
            </a:pPr>
            <a:r>
              <a:rPr lang="en-GB" sz="2800" b="1" dirty="0"/>
              <a:t>Barriers to Learning (the OPP)</a:t>
            </a:r>
            <a:br>
              <a:rPr lang="en-GB" sz="2800" dirty="0">
                <a:highlight>
                  <a:srgbClr val="00FF00"/>
                </a:highlight>
              </a:rPr>
            </a:br>
            <a:br>
              <a:rPr lang="en-GB" sz="2800" dirty="0">
                <a:highlight>
                  <a:srgbClr val="00FF00"/>
                </a:highlight>
              </a:rPr>
            </a:br>
            <a:r>
              <a:rPr lang="en-GB" sz="2800" dirty="0"/>
              <a:t>Universal + and  Targeted</a:t>
            </a:r>
          </a:p>
        </p:txBody>
      </p:sp>
      <p:sp>
        <p:nvSpPr>
          <p:cNvPr id="3" name="Content Placeholder 2">
            <a:extLst>
              <a:ext uri="{FF2B5EF4-FFF2-40B4-BE49-F238E27FC236}">
                <a16:creationId xmlns:a16="http://schemas.microsoft.com/office/drawing/2014/main" id="{A90AB888-65BF-4B38-BBE4-4EF278F9CEA0}"/>
              </a:ext>
            </a:extLst>
          </p:cNvPr>
          <p:cNvSpPr>
            <a:spLocks noGrp="1"/>
          </p:cNvSpPr>
          <p:nvPr>
            <p:ph idx="1"/>
          </p:nvPr>
        </p:nvSpPr>
        <p:spPr>
          <a:xfrm>
            <a:off x="3951782" y="1304926"/>
            <a:ext cx="7687768" cy="5143500"/>
          </a:xfrm>
        </p:spPr>
        <p:txBody>
          <a:bodyPr>
            <a:normAutofit/>
          </a:bodyPr>
          <a:lstStyle/>
          <a:p>
            <a:pPr>
              <a:lnSpc>
                <a:spcPct val="90000"/>
              </a:lnSpc>
            </a:pPr>
            <a:endParaRPr lang="en-GB" sz="1800" dirty="0"/>
          </a:p>
          <a:p>
            <a:pPr>
              <a:lnSpc>
                <a:spcPct val="90000"/>
              </a:lnSpc>
            </a:pPr>
            <a:r>
              <a:rPr lang="en-GB" sz="1800" dirty="0"/>
              <a:t>The child is struggling more noticeably with a certain ‘area’ compared to their peers. </a:t>
            </a:r>
            <a:r>
              <a:rPr lang="en-GB" sz="1800" b="1" dirty="0"/>
              <a:t>They need work differentiated further than the usual differentiation, need a lot more support than other children. Parents may have raised concerns. A PCP meeting can be held to discuss these concerns and the needs identified. </a:t>
            </a:r>
          </a:p>
          <a:p>
            <a:pPr>
              <a:lnSpc>
                <a:spcPct val="90000"/>
              </a:lnSpc>
            </a:pPr>
            <a:r>
              <a:rPr lang="en-GB" sz="1800" dirty="0"/>
              <a:t> This could fall under one or more of these areas……….   </a:t>
            </a:r>
          </a:p>
          <a:p>
            <a:pPr marL="0" indent="0">
              <a:lnSpc>
                <a:spcPct val="90000"/>
              </a:lnSpc>
              <a:buNone/>
            </a:pPr>
            <a:r>
              <a:rPr lang="en-GB" sz="1800" b="1" i="1" dirty="0"/>
              <a:t>Cognition and Learning</a:t>
            </a:r>
          </a:p>
          <a:p>
            <a:pPr marL="0" indent="0">
              <a:lnSpc>
                <a:spcPct val="90000"/>
              </a:lnSpc>
              <a:buNone/>
            </a:pPr>
            <a:r>
              <a:rPr lang="en-GB" sz="1800" b="1" i="1" dirty="0"/>
              <a:t> SEMH (Social Emotional Mental Health)</a:t>
            </a:r>
          </a:p>
          <a:p>
            <a:pPr marL="0" indent="0">
              <a:lnSpc>
                <a:spcPct val="90000"/>
              </a:lnSpc>
              <a:buNone/>
            </a:pPr>
            <a:r>
              <a:rPr lang="en-GB" sz="1800" b="1" i="1" dirty="0"/>
              <a:t> Sensory and/or physical needs</a:t>
            </a:r>
          </a:p>
          <a:p>
            <a:pPr marL="0" indent="0">
              <a:lnSpc>
                <a:spcPct val="90000"/>
              </a:lnSpc>
              <a:buNone/>
            </a:pPr>
            <a:r>
              <a:rPr lang="en-GB" sz="1800" b="1" i="1" dirty="0"/>
              <a:t>Communication and Interaction</a:t>
            </a:r>
          </a:p>
          <a:p>
            <a:pPr>
              <a:lnSpc>
                <a:spcPct val="90000"/>
              </a:lnSpc>
              <a:buFont typeface="Wingdings" panose="05000000000000000000" pitchFamily="2" charset="2"/>
              <a:buChar char="Ø"/>
            </a:pPr>
            <a:r>
              <a:rPr lang="en-GB" sz="1800" dirty="0"/>
              <a:t>It is the teacher’s responsibility (with support and oversight by the ALNCO) to provide ‘reasonable adjustments’ within class to help support the child</a:t>
            </a:r>
          </a:p>
          <a:p>
            <a:pPr>
              <a:lnSpc>
                <a:spcPct val="90000"/>
              </a:lnSpc>
              <a:buFont typeface="Wingdings" panose="05000000000000000000" pitchFamily="2" charset="2"/>
              <a:buChar char="Ø"/>
            </a:pPr>
            <a:r>
              <a:rPr lang="en-GB" sz="1800" dirty="0"/>
              <a:t>These children will have a One Page Profile with targets that are set and reviewed each half term.</a:t>
            </a:r>
          </a:p>
          <a:p>
            <a:pPr>
              <a:lnSpc>
                <a:spcPct val="90000"/>
              </a:lnSpc>
              <a:buFont typeface="Wingdings" panose="05000000000000000000" pitchFamily="2" charset="2"/>
              <a:buChar char="Ø"/>
            </a:pPr>
            <a:endParaRPr lang="en-GB" sz="1300" b="1" dirty="0"/>
          </a:p>
        </p:txBody>
      </p:sp>
      <p:pic>
        <p:nvPicPr>
          <p:cNvPr id="4" name="Picture 3">
            <a:extLst>
              <a:ext uri="{FF2B5EF4-FFF2-40B4-BE49-F238E27FC236}">
                <a16:creationId xmlns:a16="http://schemas.microsoft.com/office/drawing/2014/main" id="{0D90A8F3-0E10-4725-A629-8D6C30A6C86E}"/>
              </a:ext>
            </a:extLst>
          </p:cNvPr>
          <p:cNvPicPr>
            <a:picLocks noChangeAspect="1"/>
          </p:cNvPicPr>
          <p:nvPr/>
        </p:nvPicPr>
        <p:blipFill>
          <a:blip r:embed="rId2"/>
          <a:srcRect l="17287" r="23393" b="2"/>
          <a:stretch/>
        </p:blipFill>
        <p:spPr>
          <a:xfrm rot="21600000">
            <a:off x="831" y="10"/>
            <a:ext cx="3502025" cy="4206230"/>
          </a:xfrm>
          <a:prstGeom prst="rect">
            <a:avLst/>
          </a:prstGeom>
          <a:effectLst>
            <a:innerShdw blurRad="57150" dist="38100" dir="14460000">
              <a:prstClr val="black">
                <a:alpha val="70000"/>
              </a:prstClr>
            </a:innerShdw>
          </a:effectLst>
        </p:spPr>
      </p:pic>
    </p:spTree>
    <p:extLst>
      <p:ext uri="{BB962C8B-B14F-4D97-AF65-F5344CB8AC3E}">
        <p14:creationId xmlns:p14="http://schemas.microsoft.com/office/powerpoint/2010/main" val="22102312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399D6-4667-496F-AAC4-C36471C624C6}"/>
              </a:ext>
            </a:extLst>
          </p:cNvPr>
          <p:cNvSpPr>
            <a:spLocks noGrp="1"/>
          </p:cNvSpPr>
          <p:nvPr>
            <p:ph type="title"/>
          </p:nvPr>
        </p:nvSpPr>
        <p:spPr>
          <a:xfrm>
            <a:off x="553572" y="32848"/>
            <a:ext cx="8534400" cy="956165"/>
          </a:xfrm>
        </p:spPr>
        <p:txBody>
          <a:bodyPr/>
          <a:lstStyle/>
          <a:p>
            <a:r>
              <a:rPr lang="en-GB" b="1" dirty="0"/>
              <a:t>Reasonable Adjustments</a:t>
            </a:r>
          </a:p>
        </p:txBody>
      </p:sp>
      <p:graphicFrame>
        <p:nvGraphicFramePr>
          <p:cNvPr id="1030" name="Content Placeholder 2">
            <a:extLst>
              <a:ext uri="{FF2B5EF4-FFF2-40B4-BE49-F238E27FC236}">
                <a16:creationId xmlns:a16="http://schemas.microsoft.com/office/drawing/2014/main" id="{A1E88EE3-3B0F-CC64-3087-DED4EB894986}"/>
              </a:ext>
            </a:extLst>
          </p:cNvPr>
          <p:cNvGraphicFramePr>
            <a:graphicFrameLocks noGrp="1"/>
          </p:cNvGraphicFramePr>
          <p:nvPr>
            <p:ph idx="1"/>
            <p:extLst>
              <p:ext uri="{D42A27DB-BD31-4B8C-83A1-F6EECF244321}">
                <p14:modId xmlns:p14="http://schemas.microsoft.com/office/powerpoint/2010/main" val="1347175408"/>
              </p:ext>
            </p:extLst>
          </p:nvPr>
        </p:nvGraphicFramePr>
        <p:xfrm>
          <a:off x="594148" y="989013"/>
          <a:ext cx="9094009" cy="47773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2B314919-F330-1653-BA27-CA1F4771ADC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16503" y="5388365"/>
            <a:ext cx="1413857" cy="1253522"/>
          </a:xfrm>
          <a:prstGeom prst="rect">
            <a:avLst/>
          </a:prstGeom>
          <a:effectLst>
            <a:glow rad="63500">
              <a:schemeClr val="accent5">
                <a:satMod val="175000"/>
                <a:alpha val="40000"/>
              </a:schemeClr>
            </a:glow>
            <a:outerShdw blurRad="50800" dist="38100" dir="5400000" algn="t" rotWithShape="0">
              <a:prstClr val="black">
                <a:alpha val="40000"/>
              </a:prstClr>
            </a:outerShdw>
          </a:effectLst>
        </p:spPr>
      </p:pic>
      <p:pic>
        <p:nvPicPr>
          <p:cNvPr id="6" name="Picture 4" descr="Graphical user interface, text&#10;&#10;Description automatically generated">
            <a:extLst>
              <a:ext uri="{FF2B5EF4-FFF2-40B4-BE49-F238E27FC236}">
                <a16:creationId xmlns:a16="http://schemas.microsoft.com/office/drawing/2014/main" id="{B1E05C00-7EF8-B2A0-8D2A-DBAF5EB10A8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20772" y="5868987"/>
            <a:ext cx="1185065" cy="8648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72CC48D-B798-FB22-34A3-C54839F5D4C0}"/>
              </a:ext>
            </a:extLst>
          </p:cNvPr>
          <p:cNvPicPr>
            <a:picLocks noChangeAspect="1"/>
          </p:cNvPicPr>
          <p:nvPr/>
        </p:nvPicPr>
        <p:blipFill>
          <a:blip r:embed="rId9"/>
          <a:stretch>
            <a:fillRect/>
          </a:stretch>
        </p:blipFill>
        <p:spPr>
          <a:xfrm>
            <a:off x="9660338" y="191628"/>
            <a:ext cx="956165" cy="956165"/>
          </a:xfrm>
          <a:prstGeom prst="rect">
            <a:avLst/>
          </a:prstGeom>
        </p:spPr>
      </p:pic>
      <p:pic>
        <p:nvPicPr>
          <p:cNvPr id="9" name="Picture 8">
            <a:extLst>
              <a:ext uri="{FF2B5EF4-FFF2-40B4-BE49-F238E27FC236}">
                <a16:creationId xmlns:a16="http://schemas.microsoft.com/office/drawing/2014/main" id="{B78747FC-1369-8E8F-0AFD-2BFFB06CBF96}"/>
              </a:ext>
            </a:extLst>
          </p:cNvPr>
          <p:cNvPicPr>
            <a:picLocks noChangeAspect="1"/>
          </p:cNvPicPr>
          <p:nvPr/>
        </p:nvPicPr>
        <p:blipFill>
          <a:blip r:embed="rId10"/>
          <a:stretch>
            <a:fillRect/>
          </a:stretch>
        </p:blipFill>
        <p:spPr>
          <a:xfrm>
            <a:off x="10492937" y="3197559"/>
            <a:ext cx="937245" cy="1074599"/>
          </a:xfrm>
          <a:prstGeom prst="rect">
            <a:avLst/>
          </a:prstGeom>
        </p:spPr>
      </p:pic>
      <p:pic>
        <p:nvPicPr>
          <p:cNvPr id="10" name="Picture 9">
            <a:extLst>
              <a:ext uri="{FF2B5EF4-FFF2-40B4-BE49-F238E27FC236}">
                <a16:creationId xmlns:a16="http://schemas.microsoft.com/office/drawing/2014/main" id="{890A4B5A-65C1-46F4-B3F1-DA7EF7D60159}"/>
              </a:ext>
            </a:extLst>
          </p:cNvPr>
          <p:cNvPicPr>
            <a:picLocks noChangeAspect="1"/>
          </p:cNvPicPr>
          <p:nvPr/>
        </p:nvPicPr>
        <p:blipFill>
          <a:blip r:embed="rId11"/>
          <a:stretch>
            <a:fillRect/>
          </a:stretch>
        </p:blipFill>
        <p:spPr>
          <a:xfrm>
            <a:off x="8878535" y="5511800"/>
            <a:ext cx="1108702" cy="1096174"/>
          </a:xfrm>
          <a:prstGeom prst="rect">
            <a:avLst/>
          </a:prstGeom>
        </p:spPr>
      </p:pic>
      <p:pic>
        <p:nvPicPr>
          <p:cNvPr id="1028" name="Picture 4" descr="TTS Fidgety Feet Posture Aid Single  hi-res">
            <a:extLst>
              <a:ext uri="{FF2B5EF4-FFF2-40B4-BE49-F238E27FC236}">
                <a16:creationId xmlns:a16="http://schemas.microsoft.com/office/drawing/2014/main" id="{5EF05B51-C944-3A58-53C0-7C064D68CDE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10106" y="5639066"/>
            <a:ext cx="1096174" cy="1096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44246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B5F5C-75DD-4ABA-9F0C-935474B57E1B}"/>
              </a:ext>
            </a:extLst>
          </p:cNvPr>
          <p:cNvSpPr>
            <a:spLocks noGrp="1"/>
          </p:cNvSpPr>
          <p:nvPr>
            <p:ph type="title"/>
          </p:nvPr>
        </p:nvSpPr>
        <p:spPr>
          <a:xfrm>
            <a:off x="7415715" y="95647"/>
            <a:ext cx="4328921" cy="986210"/>
          </a:xfrm>
        </p:spPr>
        <p:txBody>
          <a:bodyPr>
            <a:normAutofit fontScale="90000"/>
          </a:bodyPr>
          <a:lstStyle/>
          <a:p>
            <a:pPr algn="ctr"/>
            <a:r>
              <a:rPr lang="en-GB" sz="3600" b="1" dirty="0"/>
              <a:t>Intervention and TA Support</a:t>
            </a:r>
          </a:p>
        </p:txBody>
      </p:sp>
      <p:sp>
        <p:nvSpPr>
          <p:cNvPr id="4" name="Rectangle: Rounded Corners 3">
            <a:extLst>
              <a:ext uri="{FF2B5EF4-FFF2-40B4-BE49-F238E27FC236}">
                <a16:creationId xmlns:a16="http://schemas.microsoft.com/office/drawing/2014/main" id="{62007357-A46C-416C-9763-701EA65E0D54}"/>
              </a:ext>
            </a:extLst>
          </p:cNvPr>
          <p:cNvSpPr/>
          <p:nvPr/>
        </p:nvSpPr>
        <p:spPr>
          <a:xfrm>
            <a:off x="106259" y="4027096"/>
            <a:ext cx="3367473" cy="999205"/>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dirty="0"/>
              <a:t>Responsibility for the progress of all learners rests with the class teacher, including pupils with ALN and those who face barriers to learning.</a:t>
            </a:r>
          </a:p>
          <a:p>
            <a:pPr algn="ctr"/>
            <a:endParaRPr lang="en-GB" dirty="0"/>
          </a:p>
        </p:txBody>
      </p:sp>
      <p:sp>
        <p:nvSpPr>
          <p:cNvPr id="6" name="Plaque 5">
            <a:extLst>
              <a:ext uri="{FF2B5EF4-FFF2-40B4-BE49-F238E27FC236}">
                <a16:creationId xmlns:a16="http://schemas.microsoft.com/office/drawing/2014/main" id="{C57A269E-C560-4E79-9F0E-D0A6AF60854D}"/>
              </a:ext>
            </a:extLst>
          </p:cNvPr>
          <p:cNvSpPr/>
          <p:nvPr/>
        </p:nvSpPr>
        <p:spPr>
          <a:xfrm>
            <a:off x="7608499" y="4523247"/>
            <a:ext cx="4199876" cy="2086045"/>
          </a:xfrm>
          <a:prstGeom prst="plaqu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solidFill>
                  <a:schemeClr val="tx1"/>
                </a:solidFill>
              </a:rPr>
              <a:t>Due to funding pressures, TA support for interventions across Monmouthshire schools is severely compromised. This means I need to be strategic and creative in how Teaching Assistants are deployed to meet pupils' needs.</a:t>
            </a:r>
          </a:p>
          <a:p>
            <a:endParaRPr lang="en-GB" dirty="0">
              <a:ln w="0"/>
              <a:solidFill>
                <a:schemeClr val="tx1"/>
              </a:solidFill>
              <a:effectLst>
                <a:outerShdw blurRad="38100" dist="19050" dir="2700000" algn="tl" rotWithShape="0">
                  <a:schemeClr val="dk1">
                    <a:alpha val="40000"/>
                  </a:schemeClr>
                </a:outerShdw>
              </a:effectLst>
            </a:endParaRPr>
          </a:p>
        </p:txBody>
      </p:sp>
      <p:sp>
        <p:nvSpPr>
          <p:cNvPr id="7" name="Rectangle: Beveled 6">
            <a:extLst>
              <a:ext uri="{FF2B5EF4-FFF2-40B4-BE49-F238E27FC236}">
                <a16:creationId xmlns:a16="http://schemas.microsoft.com/office/drawing/2014/main" id="{682BB7D9-8F5C-4278-B370-8DF72885DEF6}"/>
              </a:ext>
            </a:extLst>
          </p:cNvPr>
          <p:cNvSpPr/>
          <p:nvPr/>
        </p:nvSpPr>
        <p:spPr>
          <a:xfrm>
            <a:off x="187465" y="248707"/>
            <a:ext cx="6364199" cy="1582993"/>
          </a:xfrm>
          <a:prstGeom prst="bevel">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GB" sz="1400" dirty="0"/>
              <a:t>The term </a:t>
            </a:r>
            <a:r>
              <a:rPr lang="en-GB" sz="1400" i="1" dirty="0"/>
              <a:t>1:1 support</a:t>
            </a:r>
            <a:r>
              <a:rPr lang="en-GB" sz="1400" dirty="0"/>
              <a:t> is no longer used routinely, as evidence suggests it can sometimes have a negative impact on a child's independence and inclusion. Where a high level of additional adult support is required, we adopt a </a:t>
            </a:r>
            <a:r>
              <a:rPr lang="en-GB" sz="1400" i="1" dirty="0"/>
              <a:t>team around the child</a:t>
            </a:r>
            <a:r>
              <a:rPr lang="en-GB" sz="1400" dirty="0"/>
              <a:t> approach rather than relying on a single dedicated adult.</a:t>
            </a:r>
          </a:p>
          <a:p>
            <a:endParaRPr lang="en-GB" sz="1600" b="1" dirty="0">
              <a:solidFill>
                <a:schemeClr val="bg1"/>
              </a:solidFill>
            </a:endParaRPr>
          </a:p>
        </p:txBody>
      </p:sp>
      <p:sp>
        <p:nvSpPr>
          <p:cNvPr id="8" name="Pentagon 7">
            <a:extLst>
              <a:ext uri="{FF2B5EF4-FFF2-40B4-BE49-F238E27FC236}">
                <a16:creationId xmlns:a16="http://schemas.microsoft.com/office/drawing/2014/main" id="{94D4D68B-87B1-4C5F-9FA5-6E46DF3C23D8}"/>
              </a:ext>
            </a:extLst>
          </p:cNvPr>
          <p:cNvSpPr/>
          <p:nvPr/>
        </p:nvSpPr>
        <p:spPr>
          <a:xfrm>
            <a:off x="7608499" y="1751162"/>
            <a:ext cx="4477242" cy="2380168"/>
          </a:xfrm>
          <a:prstGeom prst="pentago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1200" dirty="0"/>
              <a:t>Across Monmouthshire, TA support in Years 3 to 6 is extremely limited. In most schools, no TA support is available for general classroom intervention, with existing provision largely directed towards pupils with complex additional learning needs who require substantial adult support.</a:t>
            </a:r>
          </a:p>
          <a:p>
            <a:pPr algn="ctr"/>
            <a:endParaRPr lang="en-GB" sz="1600" dirty="0">
              <a:solidFill>
                <a:schemeClr val="bg1"/>
              </a:solidFill>
            </a:endParaRPr>
          </a:p>
        </p:txBody>
      </p:sp>
      <p:sp>
        <p:nvSpPr>
          <p:cNvPr id="9" name="Arrow: Pentagon 8">
            <a:extLst>
              <a:ext uri="{FF2B5EF4-FFF2-40B4-BE49-F238E27FC236}">
                <a16:creationId xmlns:a16="http://schemas.microsoft.com/office/drawing/2014/main" id="{DCF68732-D986-40AD-A4CF-2AD6A32DB086}"/>
              </a:ext>
            </a:extLst>
          </p:cNvPr>
          <p:cNvSpPr/>
          <p:nvPr/>
        </p:nvSpPr>
        <p:spPr>
          <a:xfrm>
            <a:off x="334296" y="5231020"/>
            <a:ext cx="5761704" cy="1238169"/>
          </a:xfrm>
          <a:prstGeom prst="homePlate">
            <a:avLst/>
          </a:prstGeom>
        </p:spPr>
        <p:style>
          <a:lnRef idx="1">
            <a:schemeClr val="accent4"/>
          </a:lnRef>
          <a:fillRef idx="2">
            <a:schemeClr val="accent4"/>
          </a:fillRef>
          <a:effectRef idx="1">
            <a:schemeClr val="accent4"/>
          </a:effectRef>
          <a:fontRef idx="minor">
            <a:schemeClr val="dk1"/>
          </a:fontRef>
        </p:style>
        <p:txBody>
          <a:bodyPr rtlCol="0" anchor="ctr"/>
          <a:lstStyle/>
          <a:p>
            <a:r>
              <a:rPr lang="en-GB" sz="1400" dirty="0"/>
              <a:t>At The Dell, two Teaching Assistants provide intervention support across Years 3 to 6. In Reception to Year 2, year group Teaching Assistants also deliver interventions alongside their core classroom support role.</a:t>
            </a:r>
          </a:p>
          <a:p>
            <a:endParaRPr lang="en-GB" dirty="0">
              <a:solidFill>
                <a:schemeClr val="bg1"/>
              </a:solidFill>
            </a:endParaRPr>
          </a:p>
        </p:txBody>
      </p:sp>
      <p:sp>
        <p:nvSpPr>
          <p:cNvPr id="12" name="Trapezoid 11">
            <a:extLst>
              <a:ext uri="{FF2B5EF4-FFF2-40B4-BE49-F238E27FC236}">
                <a16:creationId xmlns:a16="http://schemas.microsoft.com/office/drawing/2014/main" id="{14213B2F-D7E1-43E3-84C1-09E3C981A051}"/>
              </a:ext>
            </a:extLst>
          </p:cNvPr>
          <p:cNvSpPr/>
          <p:nvPr/>
        </p:nvSpPr>
        <p:spPr>
          <a:xfrm>
            <a:off x="3987415" y="1941666"/>
            <a:ext cx="3524692" cy="2380167"/>
          </a:xfrm>
          <a:prstGeom prst="trapezoid">
            <a:avLst>
              <a:gd name="adj" fmla="val 68285"/>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u="sng" dirty="0"/>
              <a:t>Types of Intervention</a:t>
            </a:r>
          </a:p>
          <a:p>
            <a:pPr marL="285750" indent="-285750" algn="ctr">
              <a:buFont typeface="Arial" panose="020B0604020202020204" pitchFamily="34" charset="0"/>
              <a:buChar char="•"/>
            </a:pPr>
            <a:r>
              <a:rPr lang="en-GB" sz="1400" dirty="0"/>
              <a:t>Precision (reading and Maths)</a:t>
            </a:r>
          </a:p>
          <a:p>
            <a:pPr marL="285750" indent="-285750" algn="ctr">
              <a:buFont typeface="Arial" panose="020B0604020202020204" pitchFamily="34" charset="0"/>
              <a:buChar char="•"/>
            </a:pPr>
            <a:r>
              <a:rPr lang="en-GB" sz="1400" dirty="0"/>
              <a:t>Spelling</a:t>
            </a:r>
          </a:p>
          <a:p>
            <a:pPr marL="285750" indent="-285750" algn="ctr">
              <a:buFont typeface="Arial" panose="020B0604020202020204" pitchFamily="34" charset="0"/>
              <a:buChar char="•"/>
            </a:pPr>
            <a:r>
              <a:rPr lang="en-GB" sz="1400" dirty="0"/>
              <a:t>Phonics</a:t>
            </a:r>
          </a:p>
        </p:txBody>
      </p:sp>
      <p:pic>
        <p:nvPicPr>
          <p:cNvPr id="3" name="Picture 4" descr="Graphical user interface, text&#10;&#10;Description automatically generated">
            <a:extLst>
              <a:ext uri="{FF2B5EF4-FFF2-40B4-BE49-F238E27FC236}">
                <a16:creationId xmlns:a16="http://schemas.microsoft.com/office/drawing/2014/main" id="{0F24E88C-7E5A-494B-2993-D182E2EFE0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8698" y="6029242"/>
            <a:ext cx="876562" cy="6397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523B30B-0089-2834-203B-565B79BEB9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58151" y="990355"/>
            <a:ext cx="780318" cy="691828"/>
          </a:xfrm>
          <a:prstGeom prst="rect">
            <a:avLst/>
          </a:prstGeom>
          <a:effectLst>
            <a:glow rad="63500">
              <a:schemeClr val="accent5">
                <a:satMod val="175000"/>
                <a:alpha val="40000"/>
              </a:schemeClr>
            </a:glow>
            <a:outerShdw blurRad="50800" dist="38100" dir="5400000" algn="t" rotWithShape="0">
              <a:prstClr val="black">
                <a:alpha val="40000"/>
              </a:prstClr>
            </a:outerShdw>
          </a:effectLst>
        </p:spPr>
      </p:pic>
      <p:pic>
        <p:nvPicPr>
          <p:cNvPr id="10" name="Picture 9">
            <a:extLst>
              <a:ext uri="{FF2B5EF4-FFF2-40B4-BE49-F238E27FC236}">
                <a16:creationId xmlns:a16="http://schemas.microsoft.com/office/drawing/2014/main" id="{85C0FD09-A229-9DEF-C9F6-DEB7281F72EB}"/>
              </a:ext>
            </a:extLst>
          </p:cNvPr>
          <p:cNvPicPr>
            <a:picLocks noChangeAspect="1"/>
          </p:cNvPicPr>
          <p:nvPr/>
        </p:nvPicPr>
        <p:blipFill>
          <a:blip r:embed="rId4"/>
          <a:stretch>
            <a:fillRect/>
          </a:stretch>
        </p:blipFill>
        <p:spPr>
          <a:xfrm>
            <a:off x="6215565" y="4781498"/>
            <a:ext cx="1200150" cy="672084"/>
          </a:xfrm>
          <a:prstGeom prst="rect">
            <a:avLst/>
          </a:prstGeom>
        </p:spPr>
      </p:pic>
      <p:sp>
        <p:nvSpPr>
          <p:cNvPr id="11" name="Rectangle: Diagonal Corners Rounded 10">
            <a:extLst>
              <a:ext uri="{FF2B5EF4-FFF2-40B4-BE49-F238E27FC236}">
                <a16:creationId xmlns:a16="http://schemas.microsoft.com/office/drawing/2014/main" id="{131B60DD-953C-7CB5-1B72-5C6115F8D6D8}"/>
              </a:ext>
            </a:extLst>
          </p:cNvPr>
          <p:cNvSpPr/>
          <p:nvPr/>
        </p:nvSpPr>
        <p:spPr>
          <a:xfrm>
            <a:off x="414068" y="2096219"/>
            <a:ext cx="3743864" cy="1582993"/>
          </a:xfrm>
          <a:prstGeom prst="round2Diag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u="sng" dirty="0"/>
              <a:t>Wellbeing Interventions</a:t>
            </a:r>
          </a:p>
          <a:p>
            <a:pPr algn="ctr"/>
            <a:r>
              <a:rPr lang="en-GB" sz="1200" dirty="0"/>
              <a:t>ELSA </a:t>
            </a:r>
          </a:p>
          <a:p>
            <a:pPr algn="ctr"/>
            <a:r>
              <a:rPr lang="en-GB" sz="1200" dirty="0"/>
              <a:t>Lego Therapy</a:t>
            </a:r>
          </a:p>
          <a:p>
            <a:pPr algn="ctr"/>
            <a:r>
              <a:rPr lang="en-GB" sz="1200" dirty="0"/>
              <a:t>Outdoor Nurture</a:t>
            </a:r>
          </a:p>
          <a:p>
            <a:pPr algn="ctr"/>
            <a:r>
              <a:rPr lang="en-GB" sz="1200" dirty="0"/>
              <a:t>Rainforest nurture</a:t>
            </a:r>
          </a:p>
          <a:p>
            <a:pPr algn="ctr"/>
            <a:r>
              <a:rPr lang="en-GB" sz="1200" dirty="0"/>
              <a:t>Wellbeing Check ins</a:t>
            </a:r>
          </a:p>
          <a:p>
            <a:pPr algn="ctr"/>
            <a:r>
              <a:rPr lang="en-GB" sz="1200" dirty="0"/>
              <a:t>Sensory room</a:t>
            </a:r>
          </a:p>
          <a:p>
            <a:pPr algn="ctr"/>
            <a:r>
              <a:rPr lang="en-GB" sz="1200" dirty="0"/>
              <a:t>Gardening Club</a:t>
            </a:r>
            <a:endParaRPr lang="en-GB" dirty="0"/>
          </a:p>
        </p:txBody>
      </p:sp>
      <p:pic>
        <p:nvPicPr>
          <p:cNvPr id="15" name="Picture 14">
            <a:extLst>
              <a:ext uri="{FF2B5EF4-FFF2-40B4-BE49-F238E27FC236}">
                <a16:creationId xmlns:a16="http://schemas.microsoft.com/office/drawing/2014/main" id="{271629D3-2809-611B-6446-B4A7EEF30AC9}"/>
              </a:ext>
            </a:extLst>
          </p:cNvPr>
          <p:cNvPicPr>
            <a:picLocks noChangeAspect="1"/>
          </p:cNvPicPr>
          <p:nvPr/>
        </p:nvPicPr>
        <p:blipFill>
          <a:blip r:embed="rId5"/>
          <a:stretch>
            <a:fillRect/>
          </a:stretch>
        </p:blipFill>
        <p:spPr>
          <a:xfrm>
            <a:off x="6785153" y="1117998"/>
            <a:ext cx="2119754" cy="627710"/>
          </a:xfrm>
          <a:prstGeom prst="rect">
            <a:avLst/>
          </a:prstGeom>
        </p:spPr>
      </p:pic>
    </p:spTree>
    <p:extLst>
      <p:ext uri="{BB962C8B-B14F-4D97-AF65-F5344CB8AC3E}">
        <p14:creationId xmlns:p14="http://schemas.microsoft.com/office/powerpoint/2010/main" val="26049202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3305F-8D13-4F4B-BA7B-5E5598BD090D}"/>
              </a:ext>
            </a:extLst>
          </p:cNvPr>
          <p:cNvSpPr>
            <a:spLocks noGrp="1"/>
          </p:cNvSpPr>
          <p:nvPr>
            <p:ph type="title"/>
          </p:nvPr>
        </p:nvSpPr>
        <p:spPr>
          <a:xfrm>
            <a:off x="373626" y="171387"/>
            <a:ext cx="9513322" cy="900330"/>
          </a:xfrm>
        </p:spPr>
        <p:txBody>
          <a:bodyPr>
            <a:normAutofit/>
          </a:bodyPr>
          <a:lstStyle/>
          <a:p>
            <a:r>
              <a:rPr lang="en-GB" sz="4000" b="1" dirty="0"/>
              <a:t>ALN Funding</a:t>
            </a:r>
          </a:p>
        </p:txBody>
      </p:sp>
      <p:graphicFrame>
        <p:nvGraphicFramePr>
          <p:cNvPr id="11" name="Content Placeholder 2">
            <a:extLst>
              <a:ext uri="{FF2B5EF4-FFF2-40B4-BE49-F238E27FC236}">
                <a16:creationId xmlns:a16="http://schemas.microsoft.com/office/drawing/2014/main" id="{7492B6CF-FB92-D283-64AF-0A04BC3AC246}"/>
              </a:ext>
            </a:extLst>
          </p:cNvPr>
          <p:cNvGraphicFramePr>
            <a:graphicFrameLocks noGrp="1"/>
          </p:cNvGraphicFramePr>
          <p:nvPr>
            <p:ph idx="1"/>
            <p:extLst>
              <p:ext uri="{D42A27DB-BD31-4B8C-83A1-F6EECF244321}">
                <p14:modId xmlns:p14="http://schemas.microsoft.com/office/powerpoint/2010/main" val="3283667115"/>
              </p:ext>
            </p:extLst>
          </p:nvPr>
        </p:nvGraphicFramePr>
        <p:xfrm>
          <a:off x="256255" y="1104981"/>
          <a:ext cx="11133043" cy="5581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BE908BF6-A20D-4895-9C8D-2B9B0AFFADE3}"/>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7063237" y="138123"/>
            <a:ext cx="1302157" cy="868105"/>
          </a:xfrm>
          <a:prstGeom prst="rect">
            <a:avLst/>
          </a:prstGeom>
        </p:spPr>
      </p:pic>
      <p:pic>
        <p:nvPicPr>
          <p:cNvPr id="4" name="Picture 4" descr="Graphical user interface, text&#10;&#10;Description automatically generated">
            <a:extLst>
              <a:ext uri="{FF2B5EF4-FFF2-40B4-BE49-F238E27FC236}">
                <a16:creationId xmlns:a16="http://schemas.microsoft.com/office/drawing/2014/main" id="{D19C80C0-1E64-495B-54F1-B207879DDEE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39114" y="105378"/>
            <a:ext cx="1279260" cy="93359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8B1C7C6C-4B8B-FFC4-CD39-D45760929E6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055822" y="5994785"/>
            <a:ext cx="780318" cy="691828"/>
          </a:xfrm>
          <a:prstGeom prst="rect">
            <a:avLst/>
          </a:prstGeom>
          <a:effectLst>
            <a:glow rad="63500">
              <a:schemeClr val="accent5">
                <a:satMod val="175000"/>
                <a:alpha val="40000"/>
              </a:schemeClr>
            </a:glow>
            <a:outerShdw blurRad="50800" dist="38100" dir="5400000" algn="t" rotWithShape="0">
              <a:prstClr val="black">
                <a:alpha val="40000"/>
              </a:prstClr>
            </a:outerShdw>
          </a:effectLst>
        </p:spPr>
      </p:pic>
    </p:spTree>
    <p:extLst>
      <p:ext uri="{BB962C8B-B14F-4D97-AF65-F5344CB8AC3E}">
        <p14:creationId xmlns:p14="http://schemas.microsoft.com/office/powerpoint/2010/main" val="35285564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B44E7-63B7-4EDE-8470-760D5740474F}"/>
              </a:ext>
            </a:extLst>
          </p:cNvPr>
          <p:cNvSpPr>
            <a:spLocks noGrp="1"/>
          </p:cNvSpPr>
          <p:nvPr>
            <p:ph type="title"/>
          </p:nvPr>
        </p:nvSpPr>
        <p:spPr>
          <a:xfrm>
            <a:off x="1613140" y="94005"/>
            <a:ext cx="7483235" cy="1039905"/>
          </a:xfrm>
        </p:spPr>
        <p:txBody>
          <a:bodyPr>
            <a:normAutofit/>
          </a:bodyPr>
          <a:lstStyle/>
          <a:p>
            <a:r>
              <a:rPr lang="en-GB" b="1" u="sng" dirty="0"/>
              <a:t>Referrals/Assessments</a:t>
            </a:r>
          </a:p>
        </p:txBody>
      </p:sp>
      <p:sp>
        <p:nvSpPr>
          <p:cNvPr id="4" name="Content Placeholder 3">
            <a:extLst>
              <a:ext uri="{FF2B5EF4-FFF2-40B4-BE49-F238E27FC236}">
                <a16:creationId xmlns:a16="http://schemas.microsoft.com/office/drawing/2014/main" id="{046D90F5-5010-4029-8310-B1FD1099A9F7}"/>
              </a:ext>
            </a:extLst>
          </p:cNvPr>
          <p:cNvSpPr>
            <a:spLocks noGrp="1"/>
          </p:cNvSpPr>
          <p:nvPr>
            <p:ph idx="1"/>
          </p:nvPr>
        </p:nvSpPr>
        <p:spPr>
          <a:xfrm>
            <a:off x="344129" y="1340758"/>
            <a:ext cx="10135808" cy="4229396"/>
          </a:xfrm>
        </p:spPr>
        <p:txBody>
          <a:bodyPr>
            <a:noAutofit/>
          </a:bodyPr>
          <a:lstStyle/>
          <a:p>
            <a:r>
              <a:rPr lang="en-GB" b="1" dirty="0"/>
              <a:t>EP </a:t>
            </a:r>
            <a:r>
              <a:rPr lang="en-GB" dirty="0"/>
              <a:t>– Educational Psychologist – Dr Rob Brooks</a:t>
            </a:r>
          </a:p>
          <a:p>
            <a:r>
              <a:rPr lang="en-GB" b="1" dirty="0"/>
              <a:t>MOSTs</a:t>
            </a:r>
            <a:r>
              <a:rPr lang="en-GB" dirty="0"/>
              <a:t> – Monmouthshire Specific Teaching Service (literacy difficulties)</a:t>
            </a:r>
          </a:p>
          <a:p>
            <a:r>
              <a:rPr lang="en-GB" b="1" dirty="0"/>
              <a:t>NESH </a:t>
            </a:r>
            <a:r>
              <a:rPr lang="en-GB" dirty="0"/>
              <a:t>– ADHD/ASD referral pathway</a:t>
            </a:r>
          </a:p>
          <a:p>
            <a:r>
              <a:rPr lang="en-GB" b="1" dirty="0"/>
              <a:t>SPACE Wellbeing </a:t>
            </a:r>
            <a:r>
              <a:rPr lang="en-GB" dirty="0"/>
              <a:t>– referral for parents with concerns about wellbeing, anxiety, challenging behaviour</a:t>
            </a:r>
          </a:p>
          <a:p>
            <a:r>
              <a:rPr lang="en-GB" b="1" dirty="0"/>
              <a:t>CAMHS </a:t>
            </a:r>
            <a:r>
              <a:rPr lang="en-GB" dirty="0"/>
              <a:t>– </a:t>
            </a:r>
            <a:r>
              <a:rPr lang="en-GB" dirty="0" err="1"/>
              <a:t>InReach</a:t>
            </a:r>
            <a:r>
              <a:rPr lang="en-GB" dirty="0"/>
              <a:t> – Luke </a:t>
            </a:r>
            <a:r>
              <a:rPr lang="en-GB" dirty="0" err="1"/>
              <a:t>Coombestock</a:t>
            </a:r>
            <a:endParaRPr lang="en-GB" dirty="0"/>
          </a:p>
          <a:p>
            <a:r>
              <a:rPr lang="en-GB" b="1" dirty="0"/>
              <a:t>SPACE ND </a:t>
            </a:r>
            <a:r>
              <a:rPr lang="en-GB" dirty="0"/>
              <a:t>– ADHD and ASD referrals</a:t>
            </a:r>
          </a:p>
          <a:p>
            <a:r>
              <a:rPr lang="en-GB" b="1" dirty="0"/>
              <a:t>Speech and Language</a:t>
            </a:r>
          </a:p>
          <a:p>
            <a:r>
              <a:rPr lang="en-GB" b="1" dirty="0" err="1"/>
              <a:t>ComIT</a:t>
            </a:r>
            <a:r>
              <a:rPr lang="en-GB" dirty="0"/>
              <a:t> – Communication Intervention Team</a:t>
            </a:r>
          </a:p>
          <a:p>
            <a:r>
              <a:rPr lang="en-GB" b="1" dirty="0"/>
              <a:t>OT</a:t>
            </a:r>
          </a:p>
          <a:p>
            <a:r>
              <a:rPr lang="en-GB" b="1" dirty="0"/>
              <a:t>OASIS/EST </a:t>
            </a:r>
            <a:r>
              <a:rPr lang="en-GB" dirty="0"/>
              <a:t>(Education Support Team)</a:t>
            </a:r>
          </a:p>
          <a:p>
            <a:r>
              <a:rPr lang="en-GB" dirty="0"/>
              <a:t>School Nursing Team</a:t>
            </a:r>
          </a:p>
        </p:txBody>
      </p:sp>
      <p:sp>
        <p:nvSpPr>
          <p:cNvPr id="3" name="Rectangle: Beveled 2">
            <a:extLst>
              <a:ext uri="{FF2B5EF4-FFF2-40B4-BE49-F238E27FC236}">
                <a16:creationId xmlns:a16="http://schemas.microsoft.com/office/drawing/2014/main" id="{E1130DA5-F325-4970-879D-25BAE30CDC1C}"/>
              </a:ext>
            </a:extLst>
          </p:cNvPr>
          <p:cNvSpPr/>
          <p:nvPr/>
        </p:nvSpPr>
        <p:spPr>
          <a:xfrm>
            <a:off x="7728155" y="3791935"/>
            <a:ext cx="4119716" cy="2658026"/>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For referrals to meet threshold, there needs to be ‘evidence’ that different strategies/interventions have been tried in school over two review cycles.</a:t>
            </a:r>
          </a:p>
        </p:txBody>
      </p:sp>
      <p:pic>
        <p:nvPicPr>
          <p:cNvPr id="5" name="Picture 4" descr="Graphical user interface, text&#10;&#10;Description automatically generated">
            <a:extLst>
              <a:ext uri="{FF2B5EF4-FFF2-40B4-BE49-F238E27FC236}">
                <a16:creationId xmlns:a16="http://schemas.microsoft.com/office/drawing/2014/main" id="{C797D86B-C411-DB93-106A-0CABDD18F2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5358" y="5777002"/>
            <a:ext cx="1131642" cy="825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74013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pic>
        <p:nvPicPr>
          <p:cNvPr id="6146" name="Picture 2" descr="Supporting children's social and emotional wellbeing using ...">
            <a:extLst>
              <a:ext uri="{FF2B5EF4-FFF2-40B4-BE49-F238E27FC236}">
                <a16:creationId xmlns:a16="http://schemas.microsoft.com/office/drawing/2014/main" id="{B34CB663-AB1C-E35E-8858-079A5F5F20C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80523" y="962026"/>
            <a:ext cx="2071946" cy="2071946"/>
          </a:xfrm>
          <a:custGeom>
            <a:avLst/>
            <a:gdLst/>
            <a:ahLst/>
            <a:cxnLst/>
            <a:rect l="l" t="t" r="r" b="b"/>
            <a:pathLst>
              <a:path w="2686406" h="2071946">
                <a:moveTo>
                  <a:pt x="456876" y="0"/>
                </a:moveTo>
                <a:lnTo>
                  <a:pt x="2686406" y="0"/>
                </a:lnTo>
                <a:lnTo>
                  <a:pt x="2686406" y="2071946"/>
                </a:lnTo>
                <a:lnTo>
                  <a:pt x="0" y="2071946"/>
                </a:lnTo>
                <a:lnTo>
                  <a:pt x="0" y="456876"/>
                </a:lnTo>
                <a:close/>
              </a:path>
            </a:pathLst>
          </a:custGeom>
          <a:noFill/>
          <a:extLst>
            <a:ext uri="{909E8E84-426E-40DD-AFC4-6F175D3DCCD1}">
              <a14:hiddenFill xmlns:a14="http://schemas.microsoft.com/office/drawing/2010/main">
                <a:solidFill>
                  <a:srgbClr val="FFFFFF"/>
                </a:solidFill>
              </a14:hiddenFill>
            </a:ext>
          </a:extLst>
        </p:spPr>
      </p:pic>
      <p:pic>
        <p:nvPicPr>
          <p:cNvPr id="1030" name="Picture 6" descr="Image result for team teach">
            <a:extLst>
              <a:ext uri="{FF2B5EF4-FFF2-40B4-BE49-F238E27FC236}">
                <a16:creationId xmlns:a16="http://schemas.microsoft.com/office/drawing/2014/main" id="{DA9F155F-67FA-4AEB-BBF1-F96AE0B5894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23629" y="962026"/>
            <a:ext cx="1957864" cy="20730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Trauma informed schools">
            <a:extLst>
              <a:ext uri="{FF2B5EF4-FFF2-40B4-BE49-F238E27FC236}">
                <a16:creationId xmlns:a16="http://schemas.microsoft.com/office/drawing/2014/main" id="{48DA3902-4668-4C45-88E9-895AAB29CBCA}"/>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279979" y="3525010"/>
            <a:ext cx="2073033" cy="207303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Monmouthshire - Primary School Survey">
            <a:extLst>
              <a:ext uri="{FF2B5EF4-FFF2-40B4-BE49-F238E27FC236}">
                <a16:creationId xmlns:a16="http://schemas.microsoft.com/office/drawing/2014/main" id="{7E428DF3-CF91-469A-AAED-D37F3A111F30}"/>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167704" y="4293825"/>
            <a:ext cx="2706624" cy="507492"/>
          </a:xfrm>
          <a:custGeom>
            <a:avLst/>
            <a:gdLst/>
            <a:ahLst/>
            <a:cxnLst/>
            <a:rect l="l" t="t" r="r" b="b"/>
            <a:pathLst>
              <a:path w="2706624" h="2073033">
                <a:moveTo>
                  <a:pt x="0" y="0"/>
                </a:moveTo>
                <a:lnTo>
                  <a:pt x="2706624" y="0"/>
                </a:lnTo>
                <a:lnTo>
                  <a:pt x="2706624" y="1648617"/>
                </a:lnTo>
                <a:lnTo>
                  <a:pt x="2282208" y="2073033"/>
                </a:lnTo>
                <a:lnTo>
                  <a:pt x="0" y="2073033"/>
                </a:lnTo>
                <a:close/>
              </a:path>
            </a:pathLst>
          </a:cu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8F24C23-DD3C-5029-3373-A6F2614840D6}"/>
              </a:ext>
            </a:extLst>
          </p:cNvPr>
          <p:cNvSpPr txBox="1"/>
          <p:nvPr/>
        </p:nvSpPr>
        <p:spPr>
          <a:xfrm>
            <a:off x="7522118" y="704851"/>
            <a:ext cx="4144940" cy="6153149"/>
          </a:xfrm>
          <a:prstGeom prst="rect">
            <a:avLst/>
          </a:prstGeom>
        </p:spPr>
        <p:txBody>
          <a:bodyPr vert="horz" lIns="91440" tIns="45720" rIns="91440" bIns="45720" rtlCol="0" anchor="t">
            <a:normAutofit fontScale="92500" lnSpcReduction="10000"/>
          </a:bodyPr>
          <a:lstStyle/>
          <a:p>
            <a:pPr marL="285750" indent="-285750">
              <a:spcBef>
                <a:spcPct val="20000"/>
              </a:spcBef>
              <a:spcAft>
                <a:spcPts val="600"/>
              </a:spcAft>
              <a:buClr>
                <a:schemeClr val="tx1"/>
              </a:buClr>
              <a:buSzPct val="80000"/>
              <a:buFont typeface="Wingdings 3" panose="05040102010807070707" pitchFamily="18" charset="2"/>
              <a:buChar char=""/>
            </a:pPr>
            <a:r>
              <a:rPr lang="en-US" sz="3200" dirty="0">
                <a:solidFill>
                  <a:schemeClr val="bg2">
                    <a:lumMod val="75000"/>
                  </a:schemeClr>
                </a:solidFill>
              </a:rPr>
              <a:t>Autism in Schools</a:t>
            </a:r>
          </a:p>
          <a:p>
            <a:pPr marL="285750" indent="-285750">
              <a:spcBef>
                <a:spcPct val="20000"/>
              </a:spcBef>
              <a:spcAft>
                <a:spcPts val="600"/>
              </a:spcAft>
              <a:buClr>
                <a:schemeClr val="tx1"/>
              </a:buClr>
              <a:buSzPct val="80000"/>
              <a:buFont typeface="Wingdings 3" panose="05040102010807070707" pitchFamily="18" charset="2"/>
              <a:buChar char=""/>
            </a:pPr>
            <a:r>
              <a:rPr lang="en-US" sz="3200" dirty="0">
                <a:solidFill>
                  <a:schemeClr val="bg2">
                    <a:lumMod val="75000"/>
                  </a:schemeClr>
                </a:solidFill>
              </a:rPr>
              <a:t>Trauma Informed</a:t>
            </a:r>
          </a:p>
          <a:p>
            <a:pPr marL="285750" indent="-285750">
              <a:spcBef>
                <a:spcPct val="20000"/>
              </a:spcBef>
              <a:spcAft>
                <a:spcPts val="600"/>
              </a:spcAft>
              <a:buClr>
                <a:schemeClr val="tx1"/>
              </a:buClr>
              <a:buSzPct val="80000"/>
              <a:buFont typeface="Wingdings 3" panose="05040102010807070707" pitchFamily="18" charset="2"/>
              <a:buChar char=""/>
            </a:pPr>
            <a:r>
              <a:rPr lang="en-US" sz="3200" dirty="0">
                <a:solidFill>
                  <a:schemeClr val="bg2">
                    <a:lumMod val="75000"/>
                  </a:schemeClr>
                </a:solidFill>
              </a:rPr>
              <a:t>MOSTs Training – Spelling and Reading</a:t>
            </a:r>
          </a:p>
          <a:p>
            <a:pPr marL="285750" indent="-285750">
              <a:spcBef>
                <a:spcPct val="20000"/>
              </a:spcBef>
              <a:spcAft>
                <a:spcPts val="600"/>
              </a:spcAft>
              <a:buClr>
                <a:schemeClr val="tx1"/>
              </a:buClr>
              <a:buSzPct val="80000"/>
              <a:buFont typeface="Wingdings 3" panose="05040102010807070707" pitchFamily="18" charset="2"/>
              <a:buChar char=""/>
            </a:pPr>
            <a:r>
              <a:rPr lang="en-US" sz="3200" dirty="0">
                <a:solidFill>
                  <a:schemeClr val="bg2">
                    <a:lumMod val="75000"/>
                  </a:schemeClr>
                </a:solidFill>
              </a:rPr>
              <a:t>Regular ALN Update training</a:t>
            </a:r>
          </a:p>
          <a:p>
            <a:pPr marL="285750" indent="-285750">
              <a:spcBef>
                <a:spcPct val="20000"/>
              </a:spcBef>
              <a:spcAft>
                <a:spcPts val="600"/>
              </a:spcAft>
              <a:buClr>
                <a:schemeClr val="tx1"/>
              </a:buClr>
              <a:buSzPct val="80000"/>
              <a:buFont typeface="Wingdings 3" panose="05040102010807070707" pitchFamily="18" charset="2"/>
              <a:buChar char=""/>
            </a:pPr>
            <a:r>
              <a:rPr lang="en-US" sz="3200" dirty="0">
                <a:solidFill>
                  <a:schemeClr val="bg2">
                    <a:lumMod val="75000"/>
                  </a:schemeClr>
                </a:solidFill>
              </a:rPr>
              <a:t>TEAM TEACH</a:t>
            </a:r>
          </a:p>
          <a:p>
            <a:pPr marL="285750" indent="-285750">
              <a:spcBef>
                <a:spcPct val="20000"/>
              </a:spcBef>
              <a:spcAft>
                <a:spcPts val="600"/>
              </a:spcAft>
              <a:buClr>
                <a:schemeClr val="tx1"/>
              </a:buClr>
              <a:buSzPct val="80000"/>
              <a:buFont typeface="Wingdings 3" panose="05040102010807070707" pitchFamily="18" charset="2"/>
              <a:buChar char=""/>
            </a:pPr>
            <a:r>
              <a:rPr lang="en-US" sz="3200" dirty="0">
                <a:solidFill>
                  <a:schemeClr val="bg2">
                    <a:lumMod val="75000"/>
                  </a:schemeClr>
                </a:solidFill>
              </a:rPr>
              <a:t>ADHD</a:t>
            </a:r>
          </a:p>
          <a:p>
            <a:pPr marL="285750" indent="-285750">
              <a:spcBef>
                <a:spcPct val="20000"/>
              </a:spcBef>
              <a:spcAft>
                <a:spcPts val="600"/>
              </a:spcAft>
              <a:buClr>
                <a:schemeClr val="tx1"/>
              </a:buClr>
              <a:buSzPct val="80000"/>
              <a:buFont typeface="Wingdings 3" panose="05040102010807070707" pitchFamily="18" charset="2"/>
              <a:buChar char=""/>
            </a:pPr>
            <a:r>
              <a:rPr lang="en-US" sz="3200" dirty="0">
                <a:solidFill>
                  <a:schemeClr val="bg2">
                    <a:lumMod val="75000"/>
                  </a:schemeClr>
                </a:solidFill>
              </a:rPr>
              <a:t>PACE (Playfulness Acceptance Curiosity Empathy)</a:t>
            </a:r>
          </a:p>
          <a:p>
            <a:pPr marL="285750" indent="-285750">
              <a:spcBef>
                <a:spcPct val="20000"/>
              </a:spcBef>
              <a:spcAft>
                <a:spcPts val="600"/>
              </a:spcAft>
              <a:buClr>
                <a:schemeClr val="tx1"/>
              </a:buClr>
              <a:buSzPct val="80000"/>
              <a:buFont typeface="Wingdings 3" panose="05040102010807070707" pitchFamily="18" charset="2"/>
              <a:buChar char=""/>
            </a:pPr>
            <a:endParaRPr lang="en-US" sz="1600" dirty="0">
              <a:solidFill>
                <a:schemeClr val="bg2">
                  <a:lumMod val="75000"/>
                </a:schemeClr>
              </a:solidFill>
            </a:endParaRPr>
          </a:p>
          <a:p>
            <a:pPr marL="285750" indent="-285750">
              <a:spcBef>
                <a:spcPct val="20000"/>
              </a:spcBef>
              <a:spcAft>
                <a:spcPts val="600"/>
              </a:spcAft>
              <a:buClr>
                <a:schemeClr val="tx1"/>
              </a:buClr>
              <a:buSzPct val="80000"/>
              <a:buFont typeface="Wingdings 3" panose="05040102010807070707" pitchFamily="18" charset="2"/>
              <a:buChar char=""/>
            </a:pPr>
            <a:endParaRPr lang="en-US" sz="1600" dirty="0">
              <a:solidFill>
                <a:schemeClr val="bg2">
                  <a:lumMod val="75000"/>
                </a:schemeClr>
              </a:solidFill>
            </a:endParaRPr>
          </a:p>
        </p:txBody>
      </p:sp>
      <p:sp>
        <p:nvSpPr>
          <p:cNvPr id="6" name="TextBox 5">
            <a:extLst>
              <a:ext uri="{FF2B5EF4-FFF2-40B4-BE49-F238E27FC236}">
                <a16:creationId xmlns:a16="http://schemas.microsoft.com/office/drawing/2014/main" id="{22E04551-ADB5-918D-44F2-476F031E1F43}"/>
              </a:ext>
            </a:extLst>
          </p:cNvPr>
          <p:cNvSpPr txBox="1"/>
          <p:nvPr/>
        </p:nvSpPr>
        <p:spPr>
          <a:xfrm>
            <a:off x="2457449" y="152400"/>
            <a:ext cx="7000875" cy="523220"/>
          </a:xfrm>
          <a:prstGeom prst="rect">
            <a:avLst/>
          </a:prstGeom>
          <a:noFill/>
        </p:spPr>
        <p:txBody>
          <a:bodyPr wrap="square" rtlCol="0">
            <a:spAutoFit/>
          </a:bodyPr>
          <a:lstStyle/>
          <a:p>
            <a:r>
              <a:rPr lang="en-GB" sz="2800" b="1" dirty="0"/>
              <a:t>Staff Training/Professional Learning</a:t>
            </a:r>
          </a:p>
        </p:txBody>
      </p:sp>
      <p:pic>
        <p:nvPicPr>
          <p:cNvPr id="7" name="Picture 6">
            <a:extLst>
              <a:ext uri="{FF2B5EF4-FFF2-40B4-BE49-F238E27FC236}">
                <a16:creationId xmlns:a16="http://schemas.microsoft.com/office/drawing/2014/main" id="{E12BBDAA-0476-BB78-0046-22E4FFE0157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248" y="100923"/>
            <a:ext cx="780318" cy="691828"/>
          </a:xfrm>
          <a:prstGeom prst="rect">
            <a:avLst/>
          </a:prstGeom>
          <a:effectLst>
            <a:glow rad="63500">
              <a:schemeClr val="accent5">
                <a:satMod val="175000"/>
                <a:alpha val="40000"/>
              </a:schemeClr>
            </a:glow>
            <a:outerShdw blurRad="50800" dist="38100" dir="5400000" algn="t" rotWithShape="0">
              <a:prstClr val="black">
                <a:alpha val="40000"/>
              </a:prstClr>
            </a:outerShdw>
          </a:effectLst>
        </p:spPr>
      </p:pic>
    </p:spTree>
    <p:extLst>
      <p:ext uri="{BB962C8B-B14F-4D97-AF65-F5344CB8AC3E}">
        <p14:creationId xmlns:p14="http://schemas.microsoft.com/office/powerpoint/2010/main" val="9490563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AC57B-A4D8-4115-B50E-ECAC9C1F574C}"/>
              </a:ext>
            </a:extLst>
          </p:cNvPr>
          <p:cNvSpPr>
            <a:spLocks noGrp="1"/>
          </p:cNvSpPr>
          <p:nvPr>
            <p:ph type="title"/>
          </p:nvPr>
        </p:nvSpPr>
        <p:spPr>
          <a:xfrm>
            <a:off x="474662" y="567817"/>
            <a:ext cx="8534400" cy="837206"/>
          </a:xfrm>
        </p:spPr>
        <p:txBody>
          <a:bodyPr>
            <a:normAutofit fontScale="90000"/>
          </a:bodyPr>
          <a:lstStyle/>
          <a:p>
            <a:r>
              <a:rPr lang="en-GB" dirty="0"/>
              <a:t>Resources/LINKS</a:t>
            </a:r>
            <a:br>
              <a:rPr lang="en-GB" dirty="0"/>
            </a:br>
            <a:endParaRPr lang="en-GB" dirty="0"/>
          </a:p>
        </p:txBody>
      </p:sp>
      <p:sp>
        <p:nvSpPr>
          <p:cNvPr id="4" name="TextBox 3">
            <a:extLst>
              <a:ext uri="{FF2B5EF4-FFF2-40B4-BE49-F238E27FC236}">
                <a16:creationId xmlns:a16="http://schemas.microsoft.com/office/drawing/2014/main" id="{394C6BA6-EFC8-4397-AACF-02B99EF67E53}"/>
              </a:ext>
            </a:extLst>
          </p:cNvPr>
          <p:cNvSpPr txBox="1"/>
          <p:nvPr/>
        </p:nvSpPr>
        <p:spPr>
          <a:xfrm>
            <a:off x="474662" y="831208"/>
            <a:ext cx="8963025" cy="1569660"/>
          </a:xfrm>
          <a:prstGeom prst="rect">
            <a:avLst/>
          </a:prstGeom>
          <a:noFill/>
        </p:spPr>
        <p:txBody>
          <a:bodyPr wrap="square" rtlCol="0">
            <a:spAutoFit/>
          </a:bodyPr>
          <a:lstStyle/>
          <a:p>
            <a:pPr marL="285750" indent="-285750">
              <a:buFont typeface="Wingdings" panose="05000000000000000000" pitchFamily="2" charset="2"/>
              <a:buChar char="q"/>
            </a:pPr>
            <a:r>
              <a:rPr lang="en-GB" sz="2400" dirty="0">
                <a:solidFill>
                  <a:schemeClr val="accent4">
                    <a:lumMod val="75000"/>
                  </a:schemeClr>
                </a:solidFill>
              </a:rPr>
              <a:t>SPACE WELLBEING: </a:t>
            </a:r>
            <a:r>
              <a:rPr lang="en-GB" dirty="0">
                <a:solidFill>
                  <a:schemeClr val="accent4">
                    <a:lumMod val="75000"/>
                  </a:schemeClr>
                </a:solidFill>
                <a:hlinkClick r:id="rId2">
                  <a:extLst>
                    <a:ext uri="{A12FA001-AC4F-418D-AE19-62706E023703}">
                      <ahyp:hlinkClr xmlns:ahyp="http://schemas.microsoft.com/office/drawing/2018/hyperlinkcolor" val="tx"/>
                    </a:ext>
                  </a:extLst>
                </a:hlinkClick>
              </a:rPr>
              <a:t>https://abbhealthiertogether.cymru.nhs.uk/parentscarers/your-childs-mental-health/adviceself-referral-camhs</a:t>
            </a:r>
            <a:endParaRPr lang="en-GB" dirty="0">
              <a:solidFill>
                <a:schemeClr val="accent4">
                  <a:lumMod val="75000"/>
                </a:schemeClr>
              </a:solidFill>
            </a:endParaRPr>
          </a:p>
          <a:p>
            <a:pPr marL="285750" indent="-285750">
              <a:buFont typeface="Wingdings" panose="05000000000000000000" pitchFamily="2" charset="2"/>
              <a:buChar char="q"/>
            </a:pPr>
            <a:endParaRPr lang="en-GB" dirty="0"/>
          </a:p>
          <a:p>
            <a:pPr marL="285750" indent="-285750">
              <a:buFont typeface="Wingdings" panose="05000000000000000000" pitchFamily="2" charset="2"/>
              <a:buChar char="q"/>
            </a:pPr>
            <a:endParaRPr lang="en-GB" dirty="0"/>
          </a:p>
        </p:txBody>
      </p:sp>
      <p:sp>
        <p:nvSpPr>
          <p:cNvPr id="5" name="TextBox 4">
            <a:extLst>
              <a:ext uri="{FF2B5EF4-FFF2-40B4-BE49-F238E27FC236}">
                <a16:creationId xmlns:a16="http://schemas.microsoft.com/office/drawing/2014/main" id="{CA0B1EF0-9622-EC38-7EA4-99440207A0FF}"/>
              </a:ext>
            </a:extLst>
          </p:cNvPr>
          <p:cNvSpPr txBox="1"/>
          <p:nvPr/>
        </p:nvSpPr>
        <p:spPr>
          <a:xfrm>
            <a:off x="474662" y="2031536"/>
            <a:ext cx="10801350" cy="738664"/>
          </a:xfrm>
          <a:prstGeom prst="rect">
            <a:avLst/>
          </a:prstGeom>
          <a:noFill/>
        </p:spPr>
        <p:txBody>
          <a:bodyPr wrap="square">
            <a:spAutoFit/>
          </a:bodyPr>
          <a:lstStyle/>
          <a:p>
            <a:pPr marL="342900" indent="-342900">
              <a:buFont typeface="Wingdings" panose="05000000000000000000" pitchFamily="2" charset="2"/>
              <a:buChar char="q"/>
            </a:pPr>
            <a:r>
              <a:rPr lang="en-GB" sz="2400" dirty="0">
                <a:solidFill>
                  <a:schemeClr val="accent6">
                    <a:lumMod val="75000"/>
                  </a:schemeClr>
                </a:solidFill>
              </a:rPr>
              <a:t>Parent Guidance: </a:t>
            </a:r>
          </a:p>
          <a:p>
            <a:endParaRPr lang="en-GB" dirty="0"/>
          </a:p>
        </p:txBody>
      </p:sp>
      <p:sp>
        <p:nvSpPr>
          <p:cNvPr id="9" name="TextBox 8">
            <a:extLst>
              <a:ext uri="{FF2B5EF4-FFF2-40B4-BE49-F238E27FC236}">
                <a16:creationId xmlns:a16="http://schemas.microsoft.com/office/drawing/2014/main" id="{295007A7-AE06-353C-AEE8-3CA34B493AC4}"/>
              </a:ext>
            </a:extLst>
          </p:cNvPr>
          <p:cNvSpPr txBox="1"/>
          <p:nvPr/>
        </p:nvSpPr>
        <p:spPr>
          <a:xfrm>
            <a:off x="474662" y="2485780"/>
            <a:ext cx="7259638" cy="1107996"/>
          </a:xfrm>
          <a:prstGeom prst="rect">
            <a:avLst/>
          </a:prstGeom>
          <a:noFill/>
        </p:spPr>
        <p:txBody>
          <a:bodyPr wrap="square">
            <a:spAutoFit/>
          </a:bodyPr>
          <a:lstStyle/>
          <a:p>
            <a:r>
              <a:rPr lang="en-GB" sz="2400" dirty="0">
                <a:solidFill>
                  <a:schemeClr val="accent6">
                    <a:lumMod val="75000"/>
                  </a:schemeClr>
                </a:solidFill>
                <a:hlinkClick r:id="rId3">
                  <a:extLst>
                    <a:ext uri="{A12FA001-AC4F-418D-AE19-62706E023703}">
                      <ahyp:hlinkClr xmlns:ahyp="http://schemas.microsoft.com/office/drawing/2018/hyperlinkcolor" val="tx"/>
                    </a:ext>
                  </a:extLst>
                </a:hlinkClick>
              </a:rPr>
              <a:t>https://www.gov.wales/moving-additional-learning-needs-aln-system-parents-guide-html</a:t>
            </a:r>
            <a:endParaRPr lang="en-GB" sz="2400" dirty="0">
              <a:solidFill>
                <a:schemeClr val="accent6">
                  <a:lumMod val="75000"/>
                </a:schemeClr>
              </a:solidFill>
            </a:endParaRPr>
          </a:p>
          <a:p>
            <a:endParaRPr lang="en-GB" dirty="0"/>
          </a:p>
        </p:txBody>
      </p:sp>
      <p:sp>
        <p:nvSpPr>
          <p:cNvPr id="11" name="TextBox 10">
            <a:extLst>
              <a:ext uri="{FF2B5EF4-FFF2-40B4-BE49-F238E27FC236}">
                <a16:creationId xmlns:a16="http://schemas.microsoft.com/office/drawing/2014/main" id="{7001654A-8A6D-6F4F-3287-E755F6F2E16F}"/>
              </a:ext>
            </a:extLst>
          </p:cNvPr>
          <p:cNvSpPr txBox="1"/>
          <p:nvPr/>
        </p:nvSpPr>
        <p:spPr>
          <a:xfrm>
            <a:off x="598487" y="3817114"/>
            <a:ext cx="6218236" cy="1661993"/>
          </a:xfrm>
          <a:prstGeom prst="rect">
            <a:avLst/>
          </a:prstGeom>
          <a:noFill/>
        </p:spPr>
        <p:txBody>
          <a:bodyPr wrap="square">
            <a:spAutoFit/>
          </a:bodyPr>
          <a:lstStyle/>
          <a:p>
            <a:pPr marL="342900" indent="-342900">
              <a:buFont typeface="Wingdings" panose="05000000000000000000" pitchFamily="2" charset="2"/>
              <a:buChar char="q"/>
            </a:pPr>
            <a:r>
              <a:rPr lang="en-GB" sz="2400" dirty="0">
                <a:solidFill>
                  <a:schemeClr val="accent2">
                    <a:lumMod val="75000"/>
                  </a:schemeClr>
                </a:solidFill>
                <a:hlinkClick r:id="rId4">
                  <a:extLst>
                    <a:ext uri="{A12FA001-AC4F-418D-AE19-62706E023703}">
                      <ahyp:hlinkClr xmlns:ahyp="http://schemas.microsoft.com/office/drawing/2018/hyperlinkcolor" val="tx"/>
                    </a:ext>
                  </a:extLst>
                </a:hlinkClick>
              </a:rPr>
              <a:t>ALN Monmouthshire</a:t>
            </a:r>
          </a:p>
          <a:p>
            <a:endParaRPr lang="en-GB" sz="2400" dirty="0">
              <a:solidFill>
                <a:schemeClr val="accent2">
                  <a:lumMod val="75000"/>
                </a:schemeClr>
              </a:solidFill>
              <a:hlinkClick r:id="rId4">
                <a:extLst>
                  <a:ext uri="{A12FA001-AC4F-418D-AE19-62706E023703}">
                    <ahyp:hlinkClr xmlns:ahyp="http://schemas.microsoft.com/office/drawing/2018/hyperlinkcolor" val="tx"/>
                  </a:ext>
                </a:extLst>
              </a:hlinkClick>
            </a:endParaRPr>
          </a:p>
          <a:p>
            <a:r>
              <a:rPr lang="en-GB" dirty="0">
                <a:solidFill>
                  <a:schemeClr val="accent2">
                    <a:lumMod val="75000"/>
                  </a:schemeClr>
                </a:solidFill>
                <a:hlinkClick r:id="rId4">
                  <a:extLst>
                    <a:ext uri="{A12FA001-AC4F-418D-AE19-62706E023703}">
                      <ahyp:hlinkClr xmlns:ahyp="http://schemas.microsoft.com/office/drawing/2018/hyperlinkcolor" val="tx"/>
                    </a:ext>
                  </a:extLst>
                </a:hlinkClick>
              </a:rPr>
              <a:t>https://www.monmouthshire.gov.uk/additional-learning-needs</a:t>
            </a:r>
            <a:r>
              <a:rPr lang="en-GB" dirty="0">
                <a:solidFill>
                  <a:srgbClr val="0D2E46"/>
                </a:solidFill>
                <a:hlinkClick r:id="rId4">
                  <a:extLst>
                    <a:ext uri="{A12FA001-AC4F-418D-AE19-62706E023703}">
                      <ahyp:hlinkClr xmlns:ahyp="http://schemas.microsoft.com/office/drawing/2018/hyperlinkcolor" val="tx"/>
                    </a:ext>
                  </a:extLst>
                </a:hlinkClick>
              </a:rPr>
              <a:t>/</a:t>
            </a:r>
            <a:endParaRPr lang="en-GB" dirty="0"/>
          </a:p>
          <a:p>
            <a:endParaRPr lang="en-GB" dirty="0"/>
          </a:p>
        </p:txBody>
      </p:sp>
      <p:pic>
        <p:nvPicPr>
          <p:cNvPr id="12" name="Picture 4" descr="Graphical user interface, text&#10;&#10;Description automatically generated">
            <a:extLst>
              <a:ext uri="{FF2B5EF4-FFF2-40B4-BE49-F238E27FC236}">
                <a16:creationId xmlns:a16="http://schemas.microsoft.com/office/drawing/2014/main" id="{14EEF2C6-712C-2059-1DA7-24DAAC0C7F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44200" y="199944"/>
            <a:ext cx="1279260" cy="933594"/>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2DC7AFC3-C631-5D9E-9A23-5EDA66F66C7C}"/>
              </a:ext>
            </a:extLst>
          </p:cNvPr>
          <p:cNvSpPr txBox="1"/>
          <p:nvPr/>
        </p:nvSpPr>
        <p:spPr>
          <a:xfrm>
            <a:off x="6096000" y="5764165"/>
            <a:ext cx="6105524" cy="923330"/>
          </a:xfrm>
          <a:prstGeom prst="rect">
            <a:avLst/>
          </a:prstGeom>
          <a:noFill/>
        </p:spPr>
        <p:txBody>
          <a:bodyPr wrap="square">
            <a:spAutoFit/>
          </a:bodyPr>
          <a:lstStyle/>
          <a:p>
            <a:r>
              <a:rPr lang="en-GB" dirty="0">
                <a:hlinkClick r:id="rId6"/>
              </a:rPr>
              <a:t>https://www.nessy.com/en-gb/dyslexia-explained/free-learning-resources/teaching-videos</a:t>
            </a:r>
            <a:endParaRPr lang="en-GB" dirty="0"/>
          </a:p>
          <a:p>
            <a:endParaRPr lang="en-GB" dirty="0"/>
          </a:p>
        </p:txBody>
      </p:sp>
      <p:sp>
        <p:nvSpPr>
          <p:cNvPr id="16" name="TextBox 15">
            <a:extLst>
              <a:ext uri="{FF2B5EF4-FFF2-40B4-BE49-F238E27FC236}">
                <a16:creationId xmlns:a16="http://schemas.microsoft.com/office/drawing/2014/main" id="{4FBD345C-9465-E145-1C29-083C18E19E8B}"/>
              </a:ext>
            </a:extLst>
          </p:cNvPr>
          <p:cNvSpPr txBox="1"/>
          <p:nvPr/>
        </p:nvSpPr>
        <p:spPr>
          <a:xfrm>
            <a:off x="6015038" y="5063201"/>
            <a:ext cx="6186486" cy="923330"/>
          </a:xfrm>
          <a:prstGeom prst="rect">
            <a:avLst/>
          </a:prstGeom>
          <a:noFill/>
        </p:spPr>
        <p:txBody>
          <a:bodyPr wrap="square">
            <a:spAutoFit/>
          </a:bodyPr>
          <a:lstStyle/>
          <a:p>
            <a:r>
              <a:rPr lang="en-GB" dirty="0">
                <a:hlinkClick r:id="rId7"/>
              </a:rPr>
              <a:t>https://www.youtube.com/results?search_query=nessy+subscribe</a:t>
            </a:r>
            <a:endParaRPr lang="en-GB" dirty="0"/>
          </a:p>
          <a:p>
            <a:endParaRPr lang="en-GB" dirty="0"/>
          </a:p>
        </p:txBody>
      </p:sp>
      <p:sp>
        <p:nvSpPr>
          <p:cNvPr id="18" name="TextBox 17">
            <a:extLst>
              <a:ext uri="{FF2B5EF4-FFF2-40B4-BE49-F238E27FC236}">
                <a16:creationId xmlns:a16="http://schemas.microsoft.com/office/drawing/2014/main" id="{77551550-7880-2FA7-394D-A15AEA81A45E}"/>
              </a:ext>
            </a:extLst>
          </p:cNvPr>
          <p:cNvSpPr txBox="1"/>
          <p:nvPr/>
        </p:nvSpPr>
        <p:spPr>
          <a:xfrm>
            <a:off x="6051010" y="5411452"/>
            <a:ext cx="6186486" cy="646331"/>
          </a:xfrm>
          <a:prstGeom prst="rect">
            <a:avLst/>
          </a:prstGeom>
          <a:noFill/>
        </p:spPr>
        <p:txBody>
          <a:bodyPr wrap="square">
            <a:spAutoFit/>
          </a:bodyPr>
          <a:lstStyle/>
          <a:p>
            <a:r>
              <a:rPr lang="en-GB" dirty="0">
                <a:hlinkClick r:id="rId8"/>
              </a:rPr>
              <a:t>https://www.youtube.com/@goHairy</a:t>
            </a:r>
            <a:endParaRPr lang="en-GB" dirty="0"/>
          </a:p>
          <a:p>
            <a:endParaRPr lang="en-GB" dirty="0"/>
          </a:p>
        </p:txBody>
      </p:sp>
      <p:sp>
        <p:nvSpPr>
          <p:cNvPr id="6" name="TextBox 5">
            <a:extLst>
              <a:ext uri="{FF2B5EF4-FFF2-40B4-BE49-F238E27FC236}">
                <a16:creationId xmlns:a16="http://schemas.microsoft.com/office/drawing/2014/main" id="{48D61B18-A26B-442A-F5FD-08F4745C2E1E}"/>
              </a:ext>
            </a:extLst>
          </p:cNvPr>
          <p:cNvSpPr txBox="1"/>
          <p:nvPr/>
        </p:nvSpPr>
        <p:spPr>
          <a:xfrm>
            <a:off x="598487" y="5570625"/>
            <a:ext cx="6193766" cy="369332"/>
          </a:xfrm>
          <a:prstGeom prst="rect">
            <a:avLst/>
          </a:prstGeom>
          <a:noFill/>
        </p:spPr>
        <p:txBody>
          <a:bodyPr wrap="square">
            <a:spAutoFit/>
          </a:bodyPr>
          <a:lstStyle/>
          <a:p>
            <a:r>
              <a:rPr lang="en-GB" dirty="0">
                <a:hlinkClick r:id="rId9"/>
              </a:rPr>
              <a:t>Home - Neurodiversity Gwent</a:t>
            </a:r>
            <a:endParaRPr lang="en-GB" dirty="0"/>
          </a:p>
        </p:txBody>
      </p:sp>
      <p:sp>
        <p:nvSpPr>
          <p:cNvPr id="8" name="TextBox 7">
            <a:extLst>
              <a:ext uri="{FF2B5EF4-FFF2-40B4-BE49-F238E27FC236}">
                <a16:creationId xmlns:a16="http://schemas.microsoft.com/office/drawing/2014/main" id="{85ED1D56-C741-EEED-EB95-3BC70AFB2E0B}"/>
              </a:ext>
            </a:extLst>
          </p:cNvPr>
          <p:cNvSpPr txBox="1"/>
          <p:nvPr/>
        </p:nvSpPr>
        <p:spPr>
          <a:xfrm>
            <a:off x="340743" y="5134453"/>
            <a:ext cx="6098874" cy="461665"/>
          </a:xfrm>
          <a:prstGeom prst="rect">
            <a:avLst/>
          </a:prstGeom>
          <a:noFill/>
        </p:spPr>
        <p:txBody>
          <a:bodyPr wrap="square">
            <a:spAutoFit/>
          </a:bodyPr>
          <a:lstStyle/>
          <a:p>
            <a:pPr marL="342900" indent="-342900">
              <a:buFont typeface="Wingdings" panose="05000000000000000000" pitchFamily="2" charset="2"/>
              <a:buChar char="q"/>
            </a:pPr>
            <a:r>
              <a:rPr lang="en-GB" sz="2400" dirty="0">
                <a:solidFill>
                  <a:schemeClr val="accent2">
                    <a:lumMod val="75000"/>
                  </a:schemeClr>
                </a:solidFill>
                <a:hlinkClick r:id="rId4">
                  <a:extLst>
                    <a:ext uri="{A12FA001-AC4F-418D-AE19-62706E023703}">
                      <ahyp:hlinkClr xmlns:ahyp="http://schemas.microsoft.com/office/drawing/2018/hyperlinkcolor" val="tx"/>
                    </a:ext>
                  </a:extLst>
                </a:hlinkClick>
              </a:rPr>
              <a:t>ND</a:t>
            </a:r>
          </a:p>
        </p:txBody>
      </p:sp>
      <p:sp>
        <p:nvSpPr>
          <p:cNvPr id="13" name="TextBox 12">
            <a:extLst>
              <a:ext uri="{FF2B5EF4-FFF2-40B4-BE49-F238E27FC236}">
                <a16:creationId xmlns:a16="http://schemas.microsoft.com/office/drawing/2014/main" id="{6673BDC9-43D5-8D51-6212-AF168FA42C91}"/>
              </a:ext>
            </a:extLst>
          </p:cNvPr>
          <p:cNvSpPr txBox="1"/>
          <p:nvPr/>
        </p:nvSpPr>
        <p:spPr>
          <a:xfrm>
            <a:off x="4741862" y="3208890"/>
            <a:ext cx="6120440" cy="646331"/>
          </a:xfrm>
          <a:prstGeom prst="rect">
            <a:avLst/>
          </a:prstGeom>
          <a:noFill/>
        </p:spPr>
        <p:txBody>
          <a:bodyPr wrap="square">
            <a:spAutoFit/>
          </a:bodyPr>
          <a:lstStyle/>
          <a:p>
            <a:r>
              <a:rPr lang="en-GB" dirty="0">
                <a:hlinkClick r:id="rId10"/>
              </a:rPr>
              <a:t>Child and Adolescent Mental Health (CAMHS) - Aneurin Bevan University Health Board</a:t>
            </a:r>
            <a:endParaRPr lang="en-GB" dirty="0"/>
          </a:p>
        </p:txBody>
      </p:sp>
    </p:spTree>
    <p:extLst>
      <p:ext uri="{BB962C8B-B14F-4D97-AF65-F5344CB8AC3E}">
        <p14:creationId xmlns:p14="http://schemas.microsoft.com/office/powerpoint/2010/main" val="26527615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theme/theme1.xml><?xml version="1.0" encoding="utf-8"?>
<a:theme xmlns:a="http://schemas.openxmlformats.org/drawingml/2006/main" name="Archway">
  <a:themeElements>
    <a:clrScheme name="Archway">
      <a:dk1>
        <a:sysClr val="windowText" lastClr="000000"/>
      </a:dk1>
      <a:lt1>
        <a:sysClr val="window" lastClr="FFFFFF"/>
      </a:lt1>
      <a:dk2>
        <a:srgbClr val="424C4E"/>
      </a:dk2>
      <a:lt2>
        <a:srgbClr val="EDE9E7"/>
      </a:lt2>
      <a:accent1>
        <a:srgbClr val="9FA597"/>
      </a:accent1>
      <a:accent2>
        <a:srgbClr val="AEA67E"/>
      </a:accent2>
      <a:accent3>
        <a:srgbClr val="957D71"/>
      </a:accent3>
      <a:accent4>
        <a:srgbClr val="C88769"/>
      </a:accent4>
      <a:accent5>
        <a:srgbClr val="97A4AA"/>
      </a:accent5>
      <a:accent6>
        <a:srgbClr val="9FA4A5"/>
      </a:accent6>
      <a:hlink>
        <a:srgbClr val="8C9484"/>
      </a:hlink>
      <a:folHlink>
        <a:srgbClr val="C17957"/>
      </a:folHlink>
    </a:clrScheme>
    <a:fontScheme name="Archway">
      <a:majorFont>
        <a:latin typeface="Felix Titling"/>
        <a:ea typeface=""/>
        <a:cs typeface=""/>
      </a:majorFont>
      <a:minorFont>
        <a:latin typeface="Goudy Old Styl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way" id="{CCBE687C-D9F1-4254-B066-5079611C2397}" vid="{9D57D580-D4A7-454F-BF49-8DDDB4A8185C}"/>
    </a:ext>
  </a:extLst>
</a:theme>
</file>

<file path=docProps/app.xml><?xml version="1.0" encoding="utf-8"?>
<Properties xmlns="http://schemas.openxmlformats.org/officeDocument/2006/extended-properties" xmlns:vt="http://schemas.openxmlformats.org/officeDocument/2006/docPropsVTypes">
  <Template>Archway</Template>
  <TotalTime>1912</TotalTime>
  <Words>1332</Words>
  <Application>Microsoft Office PowerPoint</Application>
  <PresentationFormat>Widescreen</PresentationFormat>
  <Paragraphs>128</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Amasis MT Pro Black</vt:lpstr>
      <vt:lpstr>Arial</vt:lpstr>
      <vt:lpstr>Felix Titling</vt:lpstr>
      <vt:lpstr>Goudy Old Style</vt:lpstr>
      <vt:lpstr>Wingdings</vt:lpstr>
      <vt:lpstr>Wingdings 3</vt:lpstr>
      <vt:lpstr>Archway</vt:lpstr>
      <vt:lpstr>ALN and Barriers to Learning Parent Presentation </vt:lpstr>
      <vt:lpstr>School Context</vt:lpstr>
      <vt:lpstr>From SEN TO ALN………</vt:lpstr>
      <vt:lpstr>Who is classed as ALN on the new system?</vt:lpstr>
      <vt:lpstr>PowerPoint Presentation</vt:lpstr>
      <vt:lpstr>PowerPoint Presentation</vt:lpstr>
      <vt:lpstr>IDPs – Individual Development Plans </vt:lpstr>
      <vt:lpstr>Barriers to Learning (the OPP)  Universal + and  Targeted</vt:lpstr>
      <vt:lpstr>Reasonable Adjustments</vt:lpstr>
      <vt:lpstr>Intervention and TA Support</vt:lpstr>
      <vt:lpstr>ALN Funding</vt:lpstr>
      <vt:lpstr>Referrals/Assessments</vt:lpstr>
      <vt:lpstr>PowerPoint Presentation</vt:lpstr>
      <vt:lpstr>Resources/LINKS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ALN Update and Training</dc:title>
  <dc:creator>H Adams (The Dell Primary School)</dc:creator>
  <cp:lastModifiedBy>H Adams (The Dell Primary School)</cp:lastModifiedBy>
  <cp:revision>108</cp:revision>
  <dcterms:created xsi:type="dcterms:W3CDTF">2024-01-23T12:06:26Z</dcterms:created>
  <dcterms:modified xsi:type="dcterms:W3CDTF">2026-09-09T14:14:30Z</dcterms:modified>
</cp:coreProperties>
</file>